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1" r:id="rId2"/>
  </p:sldMasterIdLst>
  <p:notesMasterIdLst>
    <p:notesMasterId r:id="rId22"/>
  </p:notesMasterIdLst>
  <p:handoutMasterIdLst>
    <p:handoutMasterId r:id="rId23"/>
  </p:handoutMasterIdLst>
  <p:sldIdLst>
    <p:sldId id="358" r:id="rId3"/>
    <p:sldId id="371" r:id="rId4"/>
    <p:sldId id="374" r:id="rId5"/>
    <p:sldId id="381" r:id="rId6"/>
    <p:sldId id="382" r:id="rId7"/>
    <p:sldId id="394" r:id="rId8"/>
    <p:sldId id="384" r:id="rId9"/>
    <p:sldId id="385" r:id="rId10"/>
    <p:sldId id="397" r:id="rId11"/>
    <p:sldId id="396" r:id="rId12"/>
    <p:sldId id="386" r:id="rId13"/>
    <p:sldId id="399" r:id="rId14"/>
    <p:sldId id="400" r:id="rId15"/>
    <p:sldId id="390" r:id="rId16"/>
    <p:sldId id="392" r:id="rId17"/>
    <p:sldId id="398" r:id="rId18"/>
    <p:sldId id="393" r:id="rId19"/>
    <p:sldId id="395" r:id="rId20"/>
    <p:sldId id="317" r:id="rId21"/>
  </p:sldIdLst>
  <p:sldSz cx="18288000" cy="10287000"/>
  <p:notesSz cx="10287000" cy="18288000"/>
  <p:embeddedFontLst>
    <p:embeddedFont>
      <p:font typeface="Calibri" panose="020F0502020204030204" pitchFamily="34" charset="0"/>
      <p:regular r:id="rId24"/>
      <p:bold r:id="rId25"/>
      <p:italic r:id="rId26"/>
      <p:boldItalic r:id="rId27"/>
    </p:embeddedFont>
    <p:embeddedFont>
      <p:font typeface="Lora" pitchFamily="2" charset="0"/>
      <p:regular r:id="rId28"/>
      <p:bold r:id="rId29"/>
      <p:italic r:id="rId30"/>
      <p:boldItalic r:id="rId31"/>
    </p:embeddedFont>
    <p:embeddedFont>
      <p:font typeface="Lora Medium" pitchFamily="2" charset="0"/>
      <p:regular r:id="rId32"/>
      <p:italic r:id="rId33"/>
    </p:embeddedFont>
    <p:embeddedFont>
      <p:font typeface="Lora Regular" pitchFamily="2" charset="0"/>
      <p:regular r:id="rId34"/>
      <p:bold r:id="rId35"/>
      <p:italic r:id="rId36"/>
      <p:boldItalic r:id="rId37"/>
    </p:embeddedFont>
    <p:embeddedFont>
      <p:font typeface="Lora SemiBold" pitchFamily="2" charset="0"/>
      <p:regular r:id="rId38"/>
      <p:bold r:id="rId39"/>
      <p:italic r:id="rId40"/>
      <p:boldItalic r:id="rId41"/>
    </p:embeddedFont>
    <p:embeddedFont>
      <p:font typeface="Roboto Mono" panose="00000009000000000000" pitchFamily="49" charset="0"/>
      <p:regular r:id="rId42"/>
      <p:bold r:id="rId43"/>
      <p:italic r:id="rId44"/>
      <p:boldItalic r:id="rId45"/>
    </p:embeddedFont>
    <p:embeddedFont>
      <p:font typeface="Roboto Mono Light" panose="00000009000000000000" pitchFamily="49" charset="0"/>
      <p:regular r:id="rId46"/>
      <p:italic r:id="rId47"/>
    </p:embeddedFont>
    <p:embeddedFont>
      <p:font typeface="Titillium Web" panose="00000500000000000000" pitchFamily="2" charset="0"/>
      <p:regular r:id="rId48"/>
      <p:bold r:id="rId49"/>
      <p:italic r:id="rId50"/>
      <p:boldItalic r:id="rId51"/>
    </p:embeddedFont>
    <p:embeddedFont>
      <p:font typeface="Titillium Web Bold" panose="00000800000000000000" pitchFamily="2" charset="0"/>
      <p:bold r:id="rId52"/>
      <p:italic r:id="rId53"/>
      <p:boldItalic r:id="rId54"/>
    </p:embeddedFont>
    <p:embeddedFont>
      <p:font typeface="Titillium Web Regular" panose="00000500000000000000" pitchFamily="2" charset="0"/>
      <p:regular r:id="rId55"/>
      <p:bold r:id="rId56"/>
      <p:italic r:id="rId57"/>
      <p:boldItalic r:id="rId58"/>
    </p:embeddedFont>
    <p:embeddedFont>
      <p:font typeface="Titillium Web SemiBold" panose="00000700000000000000" pitchFamily="2" charset="0"/>
      <p:regular r:id="rId59"/>
      <p:bold r:id="rId60"/>
      <p:italic r:id="rId61"/>
      <p:boldItalic r:id="rId62"/>
    </p:embeddedFont>
    <p:embeddedFont>
      <p:font typeface="Verdana" panose="020B0604030504040204" pitchFamily="34" charset="0"/>
      <p:regular r:id="rId63"/>
      <p:bold r:id="rId64"/>
      <p:italic r:id="rId65"/>
      <p:boldItalic r:id="rId6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8E"/>
    <a:srgbClr val="66E8F9"/>
    <a:srgbClr val="14CDE6"/>
    <a:srgbClr val="002460"/>
    <a:srgbClr val="2F6DD5"/>
    <a:srgbClr val="F3F8FC"/>
    <a:srgbClr val="E3E5E9"/>
    <a:srgbClr val="DBE4F7"/>
    <a:srgbClr val="7BA9EC"/>
    <a:srgbClr val="001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712" autoAdjust="0"/>
  </p:normalViewPr>
  <p:slideViewPr>
    <p:cSldViewPr snapToGrid="0">
      <p:cViewPr varScale="1">
        <p:scale>
          <a:sx n="55" d="100"/>
          <a:sy n="55" d="100"/>
        </p:scale>
        <p:origin x="730" y="53"/>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264" y="5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3.fntdata"/><Relationship Id="rId21" Type="http://schemas.openxmlformats.org/officeDocument/2006/relationships/slide" Target="slides/slide19.xml"/><Relationship Id="rId42" Type="http://schemas.openxmlformats.org/officeDocument/2006/relationships/font" Target="fonts/font19.fntdata"/><Relationship Id="rId47" Type="http://schemas.openxmlformats.org/officeDocument/2006/relationships/font" Target="fonts/font24.fntdata"/><Relationship Id="rId63" Type="http://schemas.openxmlformats.org/officeDocument/2006/relationships/font" Target="fonts/font40.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font" Target="fonts/font35.fntdata"/><Relationship Id="rId66" Type="http://schemas.openxmlformats.org/officeDocument/2006/relationships/font" Target="fonts/font43.fntdata"/><Relationship Id="rId5" Type="http://schemas.openxmlformats.org/officeDocument/2006/relationships/slide" Target="slides/slide3.xml"/><Relationship Id="rId61" Type="http://schemas.openxmlformats.org/officeDocument/2006/relationships/font" Target="fonts/font3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64" Type="http://schemas.openxmlformats.org/officeDocument/2006/relationships/font" Target="fonts/font41.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font" Target="fonts/font36.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8.fntdata"/><Relationship Id="rId54" Type="http://schemas.openxmlformats.org/officeDocument/2006/relationships/font" Target="fonts/font31.fntdata"/><Relationship Id="rId62" Type="http://schemas.openxmlformats.org/officeDocument/2006/relationships/font" Target="fonts/font39.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font" Target="fonts/font34.fntdata"/><Relationship Id="rId10" Type="http://schemas.openxmlformats.org/officeDocument/2006/relationships/slide" Target="slides/slide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font" Target="fonts/font37.fntdata"/><Relationship Id="rId65" Type="http://schemas.openxmlformats.org/officeDocument/2006/relationships/font" Target="fonts/font42.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6.fntdata"/><Relationship Id="rId34" Type="http://schemas.openxmlformats.org/officeDocument/2006/relationships/font" Target="fonts/font11.fntdata"/><Relationship Id="rId50" Type="http://schemas.openxmlformats.org/officeDocument/2006/relationships/font" Target="fonts/font27.fntdata"/><Relationship Id="rId55" Type="http://schemas.openxmlformats.org/officeDocument/2006/relationships/font" Target="fonts/font3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94FAE67-592F-5091-C86A-CFE0DAED4107}"/>
              </a:ext>
            </a:extLst>
          </p:cNvPr>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B1BB3911-365C-8B78-C79F-E7834DAEDB60}"/>
              </a:ext>
            </a:extLst>
          </p:cNvPr>
          <p:cNvSpPr>
            <a:spLocks noGrp="1"/>
          </p:cNvSpPr>
          <p:nvPr>
            <p:ph type="dt" sz="quarter" idx="1"/>
          </p:nvPr>
        </p:nvSpPr>
        <p:spPr>
          <a:xfrm>
            <a:off x="5827713" y="0"/>
            <a:ext cx="4457700" cy="917575"/>
          </a:xfrm>
          <a:prstGeom prst="rect">
            <a:avLst/>
          </a:prstGeom>
        </p:spPr>
        <p:txBody>
          <a:bodyPr vert="horz" lIns="91440" tIns="45720" rIns="91440" bIns="45720" rtlCol="0"/>
          <a:lstStyle>
            <a:lvl1pPr algn="r">
              <a:defRPr sz="1200"/>
            </a:lvl1pPr>
          </a:lstStyle>
          <a:p>
            <a:fld id="{95453D1C-32EB-3C4B-BA1B-41481A73BA56}" type="datetimeFigureOut">
              <a:rPr lang="it-IT" smtClean="0"/>
              <a:t>26/04/2023</a:t>
            </a:fld>
            <a:endParaRPr lang="it-IT"/>
          </a:p>
        </p:txBody>
      </p:sp>
      <p:sp>
        <p:nvSpPr>
          <p:cNvPr id="4" name="Segnaposto piè di pagina 3">
            <a:extLst>
              <a:ext uri="{FF2B5EF4-FFF2-40B4-BE49-F238E27FC236}">
                <a16:creationId xmlns:a16="http://schemas.microsoft.com/office/drawing/2014/main" id="{55424E2E-CAAE-5B59-45CB-8BE4E39C94F5}"/>
              </a:ext>
            </a:extLst>
          </p:cNvPr>
          <p:cNvSpPr>
            <a:spLocks noGrp="1"/>
          </p:cNvSpPr>
          <p:nvPr>
            <p:ph type="ftr" sz="quarter" idx="2"/>
          </p:nvPr>
        </p:nvSpPr>
        <p:spPr>
          <a:xfrm>
            <a:off x="0" y="17372013"/>
            <a:ext cx="4457700" cy="9159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24229F0B-8F71-E27E-1D7F-A854E2FED9F3}"/>
              </a:ext>
            </a:extLst>
          </p:cNvPr>
          <p:cNvSpPr>
            <a:spLocks noGrp="1"/>
          </p:cNvSpPr>
          <p:nvPr>
            <p:ph type="sldNum" sz="quarter" idx="3"/>
          </p:nvPr>
        </p:nvSpPr>
        <p:spPr>
          <a:xfrm>
            <a:off x="5827713" y="17372013"/>
            <a:ext cx="4457700" cy="915988"/>
          </a:xfrm>
          <a:prstGeom prst="rect">
            <a:avLst/>
          </a:prstGeom>
        </p:spPr>
        <p:txBody>
          <a:bodyPr vert="horz" lIns="91440" tIns="45720" rIns="91440" bIns="45720" rtlCol="0" anchor="b"/>
          <a:lstStyle>
            <a:lvl1pPr algn="r">
              <a:defRPr sz="1200"/>
            </a:lvl1pPr>
          </a:lstStyle>
          <a:p>
            <a:fld id="{3AC723CD-2EB9-614F-846C-3D72D059D7A4}" type="slidenum">
              <a:rPr lang="it-IT" smtClean="0"/>
              <a:t>‹N›</a:t>
            </a:fld>
            <a:endParaRPr lang="it-IT"/>
          </a:p>
        </p:txBody>
      </p:sp>
    </p:spTree>
    <p:extLst>
      <p:ext uri="{BB962C8B-B14F-4D97-AF65-F5344CB8AC3E}">
        <p14:creationId xmlns:p14="http://schemas.microsoft.com/office/powerpoint/2010/main" val="233819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17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2900" y="2286000"/>
            <a:ext cx="10972800" cy="6172200"/>
          </a:xfrm>
          <a:prstGeom prst="rect">
            <a:avLst/>
          </a:prstGeom>
          <a:noFill/>
          <a:ln w="12700">
            <a:solidFill>
              <a:prstClr val="black"/>
            </a:solidFill>
          </a:ln>
        </p:spPr>
      </p:sp>
      <p:sp>
        <p:nvSpPr>
          <p:cNvPr id="3" name="Segnaposto note 2"/>
          <p:cNvSpPr>
            <a:spLocks noGrp="1"/>
          </p:cNvSpPr>
          <p:nvPr>
            <p:ph type="body" idx="1"/>
          </p:nvPr>
        </p:nvSpPr>
        <p:spPr>
          <a:xfrm>
            <a:off x="1028700" y="8801100"/>
            <a:ext cx="8229600" cy="7200900"/>
          </a:xfrm>
          <a:prstGeom prst="rect">
            <a:avLst/>
          </a:prstGeom>
        </p:spPr>
        <p:txBody>
          <a:bodyPr/>
          <a:lstStyle/>
          <a:p>
            <a:endParaRPr lang="it-IT" dirty="0"/>
          </a:p>
        </p:txBody>
      </p:sp>
    </p:spTree>
    <p:extLst>
      <p:ext uri="{BB962C8B-B14F-4D97-AF65-F5344CB8AC3E}">
        <p14:creationId xmlns:p14="http://schemas.microsoft.com/office/powerpoint/2010/main" val="260000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2900" y="2286000"/>
            <a:ext cx="10972800" cy="6172200"/>
          </a:xfrm>
          <a:prstGeom prst="rect">
            <a:avLst/>
          </a:prstGeom>
          <a:noFill/>
          <a:ln w="12700">
            <a:solidFill>
              <a:prstClr val="black"/>
            </a:solidFill>
          </a:ln>
        </p:spPr>
      </p:sp>
      <p:sp>
        <p:nvSpPr>
          <p:cNvPr id="3" name="Segnaposto note 2"/>
          <p:cNvSpPr>
            <a:spLocks noGrp="1"/>
          </p:cNvSpPr>
          <p:nvPr>
            <p:ph type="body" idx="1"/>
          </p:nvPr>
        </p:nvSpPr>
        <p:spPr>
          <a:xfrm>
            <a:off x="1028700" y="8801100"/>
            <a:ext cx="8229600" cy="7200900"/>
          </a:xfrm>
          <a:prstGeom prst="rect">
            <a:avLst/>
          </a:prstGeom>
        </p:spPr>
        <p:txBody>
          <a:bodyPr/>
          <a:lstStyle/>
          <a:p>
            <a:endParaRPr lang="it-IT" dirty="0"/>
          </a:p>
        </p:txBody>
      </p:sp>
    </p:spTree>
    <p:extLst>
      <p:ext uri="{BB962C8B-B14F-4D97-AF65-F5344CB8AC3E}">
        <p14:creationId xmlns:p14="http://schemas.microsoft.com/office/powerpoint/2010/main" val="359528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2900" y="2286000"/>
            <a:ext cx="10972800" cy="6172200"/>
          </a:xfrm>
          <a:prstGeom prst="rect">
            <a:avLst/>
          </a:prstGeom>
          <a:noFill/>
          <a:ln w="12700">
            <a:solidFill>
              <a:prstClr val="black"/>
            </a:solidFill>
          </a:ln>
        </p:spPr>
      </p:sp>
      <p:sp>
        <p:nvSpPr>
          <p:cNvPr id="3" name="Segnaposto note 2"/>
          <p:cNvSpPr>
            <a:spLocks noGrp="1"/>
          </p:cNvSpPr>
          <p:nvPr>
            <p:ph type="body" idx="1"/>
          </p:nvPr>
        </p:nvSpPr>
        <p:spPr>
          <a:xfrm>
            <a:off x="1028700" y="8801100"/>
            <a:ext cx="8229600" cy="7200900"/>
          </a:xfrm>
          <a:prstGeom prst="rect">
            <a:avLst/>
          </a:prstGeom>
        </p:spPr>
        <p:txBody>
          <a:bodyPr/>
          <a:lstStyle/>
          <a:p>
            <a:endParaRPr lang="it-IT" dirty="0"/>
          </a:p>
        </p:txBody>
      </p:sp>
    </p:spTree>
    <p:extLst>
      <p:ext uri="{BB962C8B-B14F-4D97-AF65-F5344CB8AC3E}">
        <p14:creationId xmlns:p14="http://schemas.microsoft.com/office/powerpoint/2010/main" val="892357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E611A15D-DAD1-0034-0D3B-16FDA57BEBC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466" r="3466"/>
          <a:stretch/>
        </p:blipFill>
        <p:spPr>
          <a:xfrm>
            <a:off x="0" y="0"/>
            <a:ext cx="18288000" cy="10287000"/>
          </a:xfrm>
          <a:prstGeom prst="rect">
            <a:avLst/>
          </a:prstGeom>
        </p:spPr>
      </p:pic>
      <p:pic>
        <p:nvPicPr>
          <p:cNvPr id="5" name="Image 1" descr="preencoded.png">
            <a:extLst>
              <a:ext uri="{FF2B5EF4-FFF2-40B4-BE49-F238E27FC236}">
                <a16:creationId xmlns:a16="http://schemas.microsoft.com/office/drawing/2014/main" id="{B14A2CCA-271F-A94D-0494-32F96DB6B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191579" y="952500"/>
            <a:ext cx="1143000" cy="1862612"/>
          </a:xfrm>
          <a:prstGeom prst="rect">
            <a:avLst/>
          </a:prstGeom>
        </p:spPr>
      </p:pic>
      <p:sp>
        <p:nvSpPr>
          <p:cNvPr id="2" name="Titolo 1">
            <a:extLst>
              <a:ext uri="{FF2B5EF4-FFF2-40B4-BE49-F238E27FC236}">
                <a16:creationId xmlns:a16="http://schemas.microsoft.com/office/drawing/2014/main" id="{81D0ECD8-4AC7-835F-EFAB-F32706124A79}"/>
              </a:ext>
            </a:extLst>
          </p:cNvPr>
          <p:cNvSpPr>
            <a:spLocks noGrp="1"/>
          </p:cNvSpPr>
          <p:nvPr>
            <p:ph type="title"/>
          </p:nvPr>
        </p:nvSpPr>
        <p:spPr/>
        <p:txBody>
          <a:bodyPr anchor="t">
            <a:noAutofit/>
          </a:bodyPr>
          <a:lstStyle/>
          <a:p>
            <a:r>
              <a:rPr lang="it-IT"/>
              <a:t>Fare clic per modificare lo stile del titolo dello schema</a:t>
            </a:r>
          </a:p>
        </p:txBody>
      </p:sp>
      <p:sp>
        <p:nvSpPr>
          <p:cNvPr id="6" name="Segnaposto testo 13">
            <a:extLst>
              <a:ext uri="{FF2B5EF4-FFF2-40B4-BE49-F238E27FC236}">
                <a16:creationId xmlns:a16="http://schemas.microsoft.com/office/drawing/2014/main" id="{2450ED80-4472-7BDE-3970-FB834906FCEE}"/>
              </a:ext>
            </a:extLst>
          </p:cNvPr>
          <p:cNvSpPr>
            <a:spLocks noGrp="1"/>
          </p:cNvSpPr>
          <p:nvPr>
            <p:ph idx="1"/>
          </p:nvPr>
        </p:nvSpPr>
        <p:spPr>
          <a:xfrm>
            <a:off x="1585426" y="5744450"/>
            <a:ext cx="3563044" cy="397933"/>
          </a:xfrm>
          <a:prstGeom prst="rect">
            <a:avLst/>
          </a:prstGeom>
        </p:spPr>
        <p:txBody>
          <a:bodyPr vert="horz" lIns="91440" tIns="45720" rIns="91440" bIns="45720" rtlCol="0">
            <a:normAutofit/>
          </a:bodyPr>
          <a:lstStyle>
            <a:lvl1pPr>
              <a:defRPr>
                <a:solidFill>
                  <a:schemeClr val="bg1"/>
                </a:solidFill>
                <a:latin typeface="Titillium Web" pitchFamily="2" charset="77"/>
              </a:defRPr>
            </a:lvl1pPr>
          </a:lstStyle>
          <a:p>
            <a:pPr lvl="0"/>
            <a:r>
              <a:rPr lang="it-IT"/>
              <a:t>Etichetta</a:t>
            </a:r>
          </a:p>
        </p:txBody>
      </p:sp>
      <p:sp>
        <p:nvSpPr>
          <p:cNvPr id="7" name="Segnaposto data 11">
            <a:extLst>
              <a:ext uri="{FF2B5EF4-FFF2-40B4-BE49-F238E27FC236}">
                <a16:creationId xmlns:a16="http://schemas.microsoft.com/office/drawing/2014/main" id="{9AE4481D-6B66-8BDC-891B-056ABA9CACF9}"/>
              </a:ext>
            </a:extLst>
          </p:cNvPr>
          <p:cNvSpPr>
            <a:spLocks noGrp="1"/>
          </p:cNvSpPr>
          <p:nvPr>
            <p:ph type="dt" sz="half" idx="2"/>
          </p:nvPr>
        </p:nvSpPr>
        <p:spPr>
          <a:xfrm>
            <a:off x="13294423" y="906065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lgn="r">
              <a:lnSpc>
                <a:spcPts val="2340"/>
              </a:lnSpc>
            </a:pPr>
            <a:r>
              <a:rPr lang="en-US" sz="1800" b="0" i="0" err="1">
                <a:solidFill>
                  <a:srgbClr val="00368F"/>
                </a:solidFill>
                <a:latin typeface="Titillium Web Regular" pitchFamily="34" charset="0"/>
              </a:rPr>
              <a:t>Versionamento</a:t>
            </a:r>
            <a:r>
              <a:rPr lang="en-US" sz="1800" b="0" i="0">
                <a:solidFill>
                  <a:srgbClr val="00368F"/>
                </a:solidFill>
                <a:latin typeface="Titillium Web Regular" pitchFamily="34" charset="0"/>
              </a:rPr>
              <a:t> e data</a:t>
            </a:r>
            <a:endParaRPr lang="en-US" sz="1800"/>
          </a:p>
        </p:txBody>
      </p:sp>
    </p:spTree>
    <p:extLst>
      <p:ext uri="{BB962C8B-B14F-4D97-AF65-F5344CB8AC3E}">
        <p14:creationId xmlns:p14="http://schemas.microsoft.com/office/powerpoint/2010/main" val="78001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aragrafi">
    <p:spTree>
      <p:nvGrpSpPr>
        <p:cNvPr id="1" name=""/>
        <p:cNvGrpSpPr/>
        <p:nvPr/>
      </p:nvGrpSpPr>
      <p:grpSpPr>
        <a:xfrm>
          <a:off x="0" y="0"/>
          <a:ext cx="0" cy="0"/>
          <a:chOff x="0" y="0"/>
          <a:chExt cx="0" cy="0"/>
        </a:xfrm>
      </p:grpSpPr>
      <p:sp>
        <p:nvSpPr>
          <p:cNvPr id="6" name="Segnaposto testo 12">
            <a:extLst>
              <a:ext uri="{FF2B5EF4-FFF2-40B4-BE49-F238E27FC236}">
                <a16:creationId xmlns:a16="http://schemas.microsoft.com/office/drawing/2014/main" id="{4E10671B-ED9A-A3B6-8805-731FA0BB6944}"/>
              </a:ext>
            </a:extLst>
          </p:cNvPr>
          <p:cNvSpPr>
            <a:spLocks noGrp="1"/>
          </p:cNvSpPr>
          <p:nvPr>
            <p:ph type="body" sz="quarter" idx="13" hasCustomPrompt="1"/>
          </p:nvPr>
        </p:nvSpPr>
        <p:spPr>
          <a:xfrm>
            <a:off x="1455738" y="3427737"/>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7" name="Segnaposto testo 16">
            <a:extLst>
              <a:ext uri="{FF2B5EF4-FFF2-40B4-BE49-F238E27FC236}">
                <a16:creationId xmlns:a16="http://schemas.microsoft.com/office/drawing/2014/main" id="{41993CC8-7E58-2BDF-B2C7-2180948F7E86}"/>
              </a:ext>
            </a:extLst>
          </p:cNvPr>
          <p:cNvSpPr>
            <a:spLocks noGrp="1"/>
          </p:cNvSpPr>
          <p:nvPr>
            <p:ph type="body" sz="quarter" idx="14" hasCustomPrompt="1"/>
          </p:nvPr>
        </p:nvSpPr>
        <p:spPr>
          <a:xfrm>
            <a:off x="1455738" y="4017800"/>
            <a:ext cx="6153150" cy="3949700"/>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endParaRPr lang="it-IT" sz="2000">
              <a:solidFill>
                <a:srgbClr val="000000"/>
              </a:solidFill>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p:txBody>
      </p:sp>
      <p:sp>
        <p:nvSpPr>
          <p:cNvPr id="9" name="Segnaposto testo 12">
            <a:extLst>
              <a:ext uri="{FF2B5EF4-FFF2-40B4-BE49-F238E27FC236}">
                <a16:creationId xmlns:a16="http://schemas.microsoft.com/office/drawing/2014/main" id="{7BF2C482-0118-6E63-BA6E-5F037B3E7211}"/>
              </a:ext>
            </a:extLst>
          </p:cNvPr>
          <p:cNvSpPr>
            <a:spLocks noGrp="1"/>
          </p:cNvSpPr>
          <p:nvPr>
            <p:ph type="body" sz="quarter" idx="15" hasCustomPrompt="1"/>
          </p:nvPr>
        </p:nvSpPr>
        <p:spPr>
          <a:xfrm>
            <a:off x="8070546" y="3427737"/>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0" name="Segnaposto testo 16">
            <a:extLst>
              <a:ext uri="{FF2B5EF4-FFF2-40B4-BE49-F238E27FC236}">
                <a16:creationId xmlns:a16="http://schemas.microsoft.com/office/drawing/2014/main" id="{6E008914-C297-3805-38BE-209681D22AA0}"/>
              </a:ext>
            </a:extLst>
          </p:cNvPr>
          <p:cNvSpPr>
            <a:spLocks noGrp="1"/>
          </p:cNvSpPr>
          <p:nvPr>
            <p:ph type="body" sz="quarter" idx="16" hasCustomPrompt="1"/>
          </p:nvPr>
        </p:nvSpPr>
        <p:spPr>
          <a:xfrm>
            <a:off x="8070546" y="4017800"/>
            <a:ext cx="6153150" cy="3949700"/>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endParaRPr lang="it-IT" sz="2000">
              <a:solidFill>
                <a:srgbClr val="000000"/>
              </a:solidFill>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p:txBody>
      </p:sp>
      <p:sp>
        <p:nvSpPr>
          <p:cNvPr id="21" name="Segnaposto titolo 15">
            <a:extLst>
              <a:ext uri="{FF2B5EF4-FFF2-40B4-BE49-F238E27FC236}">
                <a16:creationId xmlns:a16="http://schemas.microsoft.com/office/drawing/2014/main" id="{B18DE11F-98F6-30C6-02B9-E23E3F8C433D}"/>
              </a:ext>
            </a:extLst>
          </p:cNvPr>
          <p:cNvSpPr>
            <a:spLocks noGrp="1"/>
          </p:cNvSpPr>
          <p:nvPr>
            <p:ph type="title"/>
          </p:nvPr>
        </p:nvSpPr>
        <p:spPr>
          <a:xfrm>
            <a:off x="1351285" y="2267589"/>
            <a:ext cx="1577340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pic>
        <p:nvPicPr>
          <p:cNvPr id="2" name="Image 1">
            <a:extLst>
              <a:ext uri="{FF2B5EF4-FFF2-40B4-BE49-F238E27FC236}">
                <a16:creationId xmlns:a16="http://schemas.microsoft.com/office/drawing/2014/main" id="{D7382968-DB7C-EFD6-874C-3C5A3FE403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18"/>
            <a:ext cx="944418" cy="1160918"/>
          </a:xfrm>
          <a:prstGeom prst="rect">
            <a:avLst/>
          </a:prstGeom>
        </p:spPr>
      </p:pic>
      <p:sp>
        <p:nvSpPr>
          <p:cNvPr id="4" name="Date Placeholder 3">
            <a:extLst>
              <a:ext uri="{FF2B5EF4-FFF2-40B4-BE49-F238E27FC236}">
                <a16:creationId xmlns:a16="http://schemas.microsoft.com/office/drawing/2014/main" id="{C9B1E5AF-EFD6-1C89-6D6D-AF9731956CE3}"/>
              </a:ext>
            </a:extLst>
          </p:cNvPr>
          <p:cNvSpPr>
            <a:spLocks noGrp="1"/>
          </p:cNvSpPr>
          <p:nvPr>
            <p:ph type="dt" sz="half" idx="17"/>
          </p:nvPr>
        </p:nvSpPr>
        <p:spPr/>
        <p:txBody>
          <a:body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5" name="Footer Placeholder 4">
            <a:extLst>
              <a:ext uri="{FF2B5EF4-FFF2-40B4-BE49-F238E27FC236}">
                <a16:creationId xmlns:a16="http://schemas.microsoft.com/office/drawing/2014/main" id="{31854DC3-408A-18CE-41F7-735EB2D546D9}"/>
              </a:ext>
            </a:extLst>
          </p:cNvPr>
          <p:cNvSpPr>
            <a:spLocks noGrp="1"/>
          </p:cNvSpPr>
          <p:nvPr>
            <p:ph type="ftr" sz="quarter" idx="18"/>
          </p:nvPr>
        </p:nvSpPr>
        <p:spPr/>
        <p:txBody>
          <a:body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13" name="Slide Number Placeholder 12">
            <a:extLst>
              <a:ext uri="{FF2B5EF4-FFF2-40B4-BE49-F238E27FC236}">
                <a16:creationId xmlns:a16="http://schemas.microsoft.com/office/drawing/2014/main" id="{A67A4A41-E3B3-62D5-22BC-6280CBFD5E41}"/>
              </a:ext>
            </a:extLst>
          </p:cNvPr>
          <p:cNvSpPr>
            <a:spLocks noGrp="1"/>
          </p:cNvSpPr>
          <p:nvPr>
            <p:ph type="sldNum" sz="quarter" idx="19"/>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301193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aragrafi_blu">
    <p:bg>
      <p:bgPr>
        <a:solidFill>
          <a:srgbClr val="2F6DD5"/>
        </a:solidFill>
        <a:effectLst/>
      </p:bgPr>
    </p:bg>
    <p:spTree>
      <p:nvGrpSpPr>
        <p:cNvPr id="1" name=""/>
        <p:cNvGrpSpPr/>
        <p:nvPr/>
      </p:nvGrpSpPr>
      <p:grpSpPr>
        <a:xfrm>
          <a:off x="0" y="0"/>
          <a:ext cx="0" cy="0"/>
          <a:chOff x="0" y="0"/>
          <a:chExt cx="0" cy="0"/>
        </a:xfrm>
      </p:grpSpPr>
      <p:sp>
        <p:nvSpPr>
          <p:cNvPr id="21" name="Segnaposto titolo 15">
            <a:extLst>
              <a:ext uri="{FF2B5EF4-FFF2-40B4-BE49-F238E27FC236}">
                <a16:creationId xmlns:a16="http://schemas.microsoft.com/office/drawing/2014/main" id="{B18DE11F-98F6-30C6-02B9-E23E3F8C433D}"/>
              </a:ext>
            </a:extLst>
          </p:cNvPr>
          <p:cNvSpPr>
            <a:spLocks noGrp="1"/>
          </p:cNvSpPr>
          <p:nvPr>
            <p:ph type="title"/>
          </p:nvPr>
        </p:nvSpPr>
        <p:spPr>
          <a:xfrm>
            <a:off x="1351285" y="2267589"/>
            <a:ext cx="15773400" cy="714375"/>
          </a:xfrm>
          <a:prstGeom prst="rect">
            <a:avLst/>
          </a:prstGeom>
        </p:spPr>
        <p:txBody>
          <a:bodyPr vert="horz" lIns="91440" tIns="45720" rIns="91440" bIns="45720" rtlCol="0" anchor="ctr">
            <a:noAutofit/>
          </a:bodyPr>
          <a:lstStyle>
            <a:lvl1pPr>
              <a:defRPr b="1" i="0">
                <a:solidFill>
                  <a:schemeClr val="bg1"/>
                </a:solidFill>
                <a:latin typeface="Titillium Web" pitchFamily="2" charset="77"/>
              </a:defRPr>
            </a:lvl1pPr>
          </a:lstStyle>
          <a:p>
            <a:r>
              <a:rPr lang="it-IT"/>
              <a:t>Titolo</a:t>
            </a:r>
          </a:p>
        </p:txBody>
      </p:sp>
      <p:sp>
        <p:nvSpPr>
          <p:cNvPr id="4" name="Segnaposto testo 12">
            <a:extLst>
              <a:ext uri="{FF2B5EF4-FFF2-40B4-BE49-F238E27FC236}">
                <a16:creationId xmlns:a16="http://schemas.microsoft.com/office/drawing/2014/main" id="{A4570ABE-B0D4-7119-5079-00778E7DFD1C}"/>
              </a:ext>
            </a:extLst>
          </p:cNvPr>
          <p:cNvSpPr>
            <a:spLocks noGrp="1"/>
          </p:cNvSpPr>
          <p:nvPr>
            <p:ph type="body" sz="quarter" idx="13" hasCustomPrompt="1"/>
          </p:nvPr>
        </p:nvSpPr>
        <p:spPr>
          <a:xfrm>
            <a:off x="1778347" y="4391150"/>
            <a:ext cx="2908481" cy="6101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5" name="Segnaposto testo 16">
            <a:extLst>
              <a:ext uri="{FF2B5EF4-FFF2-40B4-BE49-F238E27FC236}">
                <a16:creationId xmlns:a16="http://schemas.microsoft.com/office/drawing/2014/main" id="{3979B062-E012-DC5E-4031-51A5E869E2D9}"/>
              </a:ext>
            </a:extLst>
          </p:cNvPr>
          <p:cNvSpPr>
            <a:spLocks noGrp="1"/>
          </p:cNvSpPr>
          <p:nvPr>
            <p:ph type="body" sz="quarter" idx="14" hasCustomPrompt="1"/>
          </p:nvPr>
        </p:nvSpPr>
        <p:spPr>
          <a:xfrm>
            <a:off x="1778347" y="5301656"/>
            <a:ext cx="3774960" cy="2824247"/>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sp>
        <p:nvSpPr>
          <p:cNvPr id="33" name="Segnaposto testo 12">
            <a:extLst>
              <a:ext uri="{FF2B5EF4-FFF2-40B4-BE49-F238E27FC236}">
                <a16:creationId xmlns:a16="http://schemas.microsoft.com/office/drawing/2014/main" id="{538401B9-9AA4-F6BD-C229-7E5EDC4DC975}"/>
              </a:ext>
            </a:extLst>
          </p:cNvPr>
          <p:cNvSpPr>
            <a:spLocks noGrp="1"/>
          </p:cNvSpPr>
          <p:nvPr>
            <p:ph type="body" sz="quarter" idx="20" hasCustomPrompt="1"/>
          </p:nvPr>
        </p:nvSpPr>
        <p:spPr>
          <a:xfrm>
            <a:off x="6774094" y="4391150"/>
            <a:ext cx="2908481" cy="6101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34" name="Segnaposto testo 16">
            <a:extLst>
              <a:ext uri="{FF2B5EF4-FFF2-40B4-BE49-F238E27FC236}">
                <a16:creationId xmlns:a16="http://schemas.microsoft.com/office/drawing/2014/main" id="{38B56D56-9357-0B61-E795-8FC05F5D9D82}"/>
              </a:ext>
            </a:extLst>
          </p:cNvPr>
          <p:cNvSpPr>
            <a:spLocks noGrp="1"/>
          </p:cNvSpPr>
          <p:nvPr>
            <p:ph type="body" sz="quarter" idx="21" hasCustomPrompt="1"/>
          </p:nvPr>
        </p:nvSpPr>
        <p:spPr>
          <a:xfrm>
            <a:off x="6774094" y="5301656"/>
            <a:ext cx="3774960" cy="2824247"/>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sp>
        <p:nvSpPr>
          <p:cNvPr id="36" name="Segnaposto testo 12">
            <a:extLst>
              <a:ext uri="{FF2B5EF4-FFF2-40B4-BE49-F238E27FC236}">
                <a16:creationId xmlns:a16="http://schemas.microsoft.com/office/drawing/2014/main" id="{F153C98B-0C80-0854-2380-3CBEEFEE811D}"/>
              </a:ext>
            </a:extLst>
          </p:cNvPr>
          <p:cNvSpPr>
            <a:spLocks noGrp="1"/>
          </p:cNvSpPr>
          <p:nvPr>
            <p:ph type="body" sz="quarter" idx="22" hasCustomPrompt="1"/>
          </p:nvPr>
        </p:nvSpPr>
        <p:spPr>
          <a:xfrm>
            <a:off x="11747538" y="4391150"/>
            <a:ext cx="2908481" cy="6101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37" name="Segnaposto testo 16">
            <a:extLst>
              <a:ext uri="{FF2B5EF4-FFF2-40B4-BE49-F238E27FC236}">
                <a16:creationId xmlns:a16="http://schemas.microsoft.com/office/drawing/2014/main" id="{F4C46B52-1285-7FB2-D5BB-5B01645A400E}"/>
              </a:ext>
            </a:extLst>
          </p:cNvPr>
          <p:cNvSpPr>
            <a:spLocks noGrp="1"/>
          </p:cNvSpPr>
          <p:nvPr>
            <p:ph type="body" sz="quarter" idx="23" hasCustomPrompt="1"/>
          </p:nvPr>
        </p:nvSpPr>
        <p:spPr>
          <a:xfrm>
            <a:off x="11747538" y="5301656"/>
            <a:ext cx="3774960" cy="2824247"/>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pic>
        <p:nvPicPr>
          <p:cNvPr id="2" name="Image 1" descr="preencoded.png">
            <a:extLst>
              <a:ext uri="{FF2B5EF4-FFF2-40B4-BE49-F238E27FC236}">
                <a16:creationId xmlns:a16="http://schemas.microsoft.com/office/drawing/2014/main" id="{30171AE3-4FAA-9E59-7449-B4D094E36AB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6646400" y="491957"/>
            <a:ext cx="726720" cy="1184249"/>
          </a:xfrm>
          <a:prstGeom prst="rect">
            <a:avLst/>
          </a:prstGeom>
        </p:spPr>
      </p:pic>
      <p:sp>
        <p:nvSpPr>
          <p:cNvPr id="3" name="Date Placeholder 2">
            <a:extLst>
              <a:ext uri="{FF2B5EF4-FFF2-40B4-BE49-F238E27FC236}">
                <a16:creationId xmlns:a16="http://schemas.microsoft.com/office/drawing/2014/main" id="{F4FA4C31-F7FF-0A37-121A-2BDABC25927B}"/>
              </a:ext>
            </a:extLst>
          </p:cNvPr>
          <p:cNvSpPr>
            <a:spLocks noGrp="1"/>
          </p:cNvSpPr>
          <p:nvPr>
            <p:ph type="dt" sz="half" idx="24"/>
          </p:nvPr>
        </p:nvSpPr>
        <p:spPr/>
        <p:txBody>
          <a:bodyPr/>
          <a:lstStyle>
            <a:lvl1pPr>
              <a:defRPr>
                <a:solidFill>
                  <a:schemeClr val="bg1"/>
                </a:solidFill>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6" name="Footer Placeholder 5">
            <a:extLst>
              <a:ext uri="{FF2B5EF4-FFF2-40B4-BE49-F238E27FC236}">
                <a16:creationId xmlns:a16="http://schemas.microsoft.com/office/drawing/2014/main" id="{64A8522A-DAA6-1F95-297B-1634CF72147A}"/>
              </a:ext>
            </a:extLst>
          </p:cNvPr>
          <p:cNvSpPr>
            <a:spLocks noGrp="1"/>
          </p:cNvSpPr>
          <p:nvPr>
            <p:ph type="ftr" sz="quarter" idx="25"/>
          </p:nvPr>
        </p:nvSpPr>
        <p:spPr/>
        <p:txBody>
          <a:bodyPr/>
          <a:lstStyle>
            <a:lvl1pPr>
              <a:defRPr>
                <a:solidFill>
                  <a:schemeClr val="bg1"/>
                </a:solidFill>
              </a:defRPr>
            </a:lvl1p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7" name="Slide Number Placeholder 6">
            <a:extLst>
              <a:ext uri="{FF2B5EF4-FFF2-40B4-BE49-F238E27FC236}">
                <a16:creationId xmlns:a16="http://schemas.microsoft.com/office/drawing/2014/main" id="{B597DBD1-F597-3CAB-2464-E1194D92BCDE}"/>
              </a:ext>
            </a:extLst>
          </p:cNvPr>
          <p:cNvSpPr>
            <a:spLocks noGrp="1"/>
          </p:cNvSpPr>
          <p:nvPr>
            <p:ph type="sldNum" sz="quarter" idx="26"/>
          </p:nvPr>
        </p:nvSpPr>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1199344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aragrafi_bianca">
    <p:bg>
      <p:bgPr>
        <a:solidFill>
          <a:schemeClr val="bg1"/>
        </a:solidFill>
        <a:effectLst/>
      </p:bgPr>
    </p:bg>
    <p:spTree>
      <p:nvGrpSpPr>
        <p:cNvPr id="1" name=""/>
        <p:cNvGrpSpPr/>
        <p:nvPr/>
      </p:nvGrpSpPr>
      <p:grpSpPr>
        <a:xfrm>
          <a:off x="0" y="0"/>
          <a:ext cx="0" cy="0"/>
          <a:chOff x="0" y="0"/>
          <a:chExt cx="0" cy="0"/>
        </a:xfrm>
      </p:grpSpPr>
      <p:sp>
        <p:nvSpPr>
          <p:cNvPr id="21" name="Segnaposto titolo 15">
            <a:extLst>
              <a:ext uri="{FF2B5EF4-FFF2-40B4-BE49-F238E27FC236}">
                <a16:creationId xmlns:a16="http://schemas.microsoft.com/office/drawing/2014/main" id="{B18DE11F-98F6-30C6-02B9-E23E3F8C433D}"/>
              </a:ext>
            </a:extLst>
          </p:cNvPr>
          <p:cNvSpPr>
            <a:spLocks noGrp="1"/>
          </p:cNvSpPr>
          <p:nvPr>
            <p:ph type="title"/>
          </p:nvPr>
        </p:nvSpPr>
        <p:spPr>
          <a:xfrm>
            <a:off x="1351285" y="2267589"/>
            <a:ext cx="15773400" cy="714375"/>
          </a:xfrm>
          <a:prstGeom prst="rect">
            <a:avLst/>
          </a:prstGeom>
        </p:spPr>
        <p:txBody>
          <a:bodyPr vert="horz" lIns="91440" tIns="45720" rIns="91440" bIns="45720" rtlCol="0" anchor="ctr">
            <a:noAutofit/>
          </a:bodyPr>
          <a:lstStyle>
            <a:lvl1pPr>
              <a:defRPr b="1" i="0">
                <a:solidFill>
                  <a:srgbClr val="2F6DD5"/>
                </a:solidFill>
                <a:latin typeface="Titillium Web" pitchFamily="2" charset="77"/>
              </a:defRPr>
            </a:lvl1pPr>
          </a:lstStyle>
          <a:p>
            <a:r>
              <a:rPr lang="it-IT"/>
              <a:t>Titolo</a:t>
            </a:r>
          </a:p>
        </p:txBody>
      </p:sp>
      <p:sp>
        <p:nvSpPr>
          <p:cNvPr id="4" name="Segnaposto testo 12">
            <a:extLst>
              <a:ext uri="{FF2B5EF4-FFF2-40B4-BE49-F238E27FC236}">
                <a16:creationId xmlns:a16="http://schemas.microsoft.com/office/drawing/2014/main" id="{A4570ABE-B0D4-7119-5079-00778E7DFD1C}"/>
              </a:ext>
            </a:extLst>
          </p:cNvPr>
          <p:cNvSpPr>
            <a:spLocks noGrp="1"/>
          </p:cNvSpPr>
          <p:nvPr>
            <p:ph type="body" sz="quarter" idx="13" hasCustomPrompt="1"/>
          </p:nvPr>
        </p:nvSpPr>
        <p:spPr>
          <a:xfrm>
            <a:off x="1778347" y="4391150"/>
            <a:ext cx="2908481" cy="6101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5" name="Segnaposto testo 16">
            <a:extLst>
              <a:ext uri="{FF2B5EF4-FFF2-40B4-BE49-F238E27FC236}">
                <a16:creationId xmlns:a16="http://schemas.microsoft.com/office/drawing/2014/main" id="{3979B062-E012-DC5E-4031-51A5E869E2D9}"/>
              </a:ext>
            </a:extLst>
          </p:cNvPr>
          <p:cNvSpPr>
            <a:spLocks noGrp="1"/>
          </p:cNvSpPr>
          <p:nvPr>
            <p:ph type="body" sz="quarter" idx="14" hasCustomPrompt="1"/>
          </p:nvPr>
        </p:nvSpPr>
        <p:spPr>
          <a:xfrm>
            <a:off x="1778347" y="5301656"/>
            <a:ext cx="3774960" cy="2824247"/>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sp>
        <p:nvSpPr>
          <p:cNvPr id="33" name="Segnaposto testo 12">
            <a:extLst>
              <a:ext uri="{FF2B5EF4-FFF2-40B4-BE49-F238E27FC236}">
                <a16:creationId xmlns:a16="http://schemas.microsoft.com/office/drawing/2014/main" id="{538401B9-9AA4-F6BD-C229-7E5EDC4DC975}"/>
              </a:ext>
            </a:extLst>
          </p:cNvPr>
          <p:cNvSpPr>
            <a:spLocks noGrp="1"/>
          </p:cNvSpPr>
          <p:nvPr>
            <p:ph type="body" sz="quarter" idx="20" hasCustomPrompt="1"/>
          </p:nvPr>
        </p:nvSpPr>
        <p:spPr>
          <a:xfrm>
            <a:off x="6774094" y="4391150"/>
            <a:ext cx="2908481" cy="6101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34" name="Segnaposto testo 16">
            <a:extLst>
              <a:ext uri="{FF2B5EF4-FFF2-40B4-BE49-F238E27FC236}">
                <a16:creationId xmlns:a16="http://schemas.microsoft.com/office/drawing/2014/main" id="{38B56D56-9357-0B61-E795-8FC05F5D9D82}"/>
              </a:ext>
            </a:extLst>
          </p:cNvPr>
          <p:cNvSpPr>
            <a:spLocks noGrp="1"/>
          </p:cNvSpPr>
          <p:nvPr>
            <p:ph type="body" sz="quarter" idx="21" hasCustomPrompt="1"/>
          </p:nvPr>
        </p:nvSpPr>
        <p:spPr>
          <a:xfrm>
            <a:off x="6774094" y="5301656"/>
            <a:ext cx="3774960" cy="2824247"/>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sp>
        <p:nvSpPr>
          <p:cNvPr id="36" name="Segnaposto testo 12">
            <a:extLst>
              <a:ext uri="{FF2B5EF4-FFF2-40B4-BE49-F238E27FC236}">
                <a16:creationId xmlns:a16="http://schemas.microsoft.com/office/drawing/2014/main" id="{F153C98B-0C80-0854-2380-3CBEEFEE811D}"/>
              </a:ext>
            </a:extLst>
          </p:cNvPr>
          <p:cNvSpPr>
            <a:spLocks noGrp="1"/>
          </p:cNvSpPr>
          <p:nvPr>
            <p:ph type="body" sz="quarter" idx="22" hasCustomPrompt="1"/>
          </p:nvPr>
        </p:nvSpPr>
        <p:spPr>
          <a:xfrm>
            <a:off x="11747538" y="4391150"/>
            <a:ext cx="2908481" cy="6101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37" name="Segnaposto testo 16">
            <a:extLst>
              <a:ext uri="{FF2B5EF4-FFF2-40B4-BE49-F238E27FC236}">
                <a16:creationId xmlns:a16="http://schemas.microsoft.com/office/drawing/2014/main" id="{F4C46B52-1285-7FB2-D5BB-5B01645A400E}"/>
              </a:ext>
            </a:extLst>
          </p:cNvPr>
          <p:cNvSpPr>
            <a:spLocks noGrp="1"/>
          </p:cNvSpPr>
          <p:nvPr>
            <p:ph type="body" sz="quarter" idx="23" hasCustomPrompt="1"/>
          </p:nvPr>
        </p:nvSpPr>
        <p:spPr>
          <a:xfrm>
            <a:off x="11747538" y="5301656"/>
            <a:ext cx="3774960" cy="2824247"/>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pic>
        <p:nvPicPr>
          <p:cNvPr id="8" name="Image 1">
            <a:extLst>
              <a:ext uri="{FF2B5EF4-FFF2-40B4-BE49-F238E27FC236}">
                <a16:creationId xmlns:a16="http://schemas.microsoft.com/office/drawing/2014/main" id="{8F7B1E5A-C777-B884-914E-633ECBE83F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18"/>
            <a:ext cx="944418" cy="1160918"/>
          </a:xfrm>
          <a:prstGeom prst="rect">
            <a:avLst/>
          </a:prstGeom>
        </p:spPr>
      </p:pic>
      <p:sp>
        <p:nvSpPr>
          <p:cNvPr id="9" name="Date Placeholder 8">
            <a:extLst>
              <a:ext uri="{FF2B5EF4-FFF2-40B4-BE49-F238E27FC236}">
                <a16:creationId xmlns:a16="http://schemas.microsoft.com/office/drawing/2014/main" id="{DE158BF6-83A9-2847-5FD4-0260BDAB37B9}"/>
              </a:ext>
            </a:extLst>
          </p:cNvPr>
          <p:cNvSpPr>
            <a:spLocks noGrp="1"/>
          </p:cNvSpPr>
          <p:nvPr>
            <p:ph type="dt" sz="half" idx="24"/>
          </p:nvPr>
        </p:nvSpPr>
        <p:spPr/>
        <p:txBody>
          <a:body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10" name="Footer Placeholder 9">
            <a:extLst>
              <a:ext uri="{FF2B5EF4-FFF2-40B4-BE49-F238E27FC236}">
                <a16:creationId xmlns:a16="http://schemas.microsoft.com/office/drawing/2014/main" id="{6CDB0A90-8958-9BF4-432D-541D16FE0016}"/>
              </a:ext>
            </a:extLst>
          </p:cNvPr>
          <p:cNvSpPr>
            <a:spLocks noGrp="1"/>
          </p:cNvSpPr>
          <p:nvPr>
            <p:ph type="ftr" sz="quarter" idx="25"/>
          </p:nvPr>
        </p:nvSpPr>
        <p:spPr/>
        <p:txBody>
          <a:bodyPr/>
          <a:lstStyle/>
          <a:p>
            <a:pPr algn="l">
              <a:lnSpc>
                <a:spcPts val="2700"/>
              </a:lnSpc>
            </a:pPr>
            <a:r>
              <a:rPr lang="en-US" b="1">
                <a:ea typeface="Titillium Web Bold" pitchFamily="34" charset="-122"/>
                <a:cs typeface="Titillium Web Bold" pitchFamily="34" charset="-120"/>
              </a:rPr>
              <a:t>INPS - </a:t>
            </a:r>
            <a:r>
              <a:rPr lang="en-US">
                <a:ea typeface="Titillium Web Regular" pitchFamily="34" charset="-122"/>
                <a:cs typeface="Titillium Web Regular" pitchFamily="34" charset="-120"/>
              </a:rPr>
              <a:t>Titolo della Presentazione</a:t>
            </a:r>
            <a:endParaRPr lang="en-US"/>
          </a:p>
        </p:txBody>
      </p:sp>
      <p:sp>
        <p:nvSpPr>
          <p:cNvPr id="11" name="Slide Number Placeholder 10">
            <a:extLst>
              <a:ext uri="{FF2B5EF4-FFF2-40B4-BE49-F238E27FC236}">
                <a16:creationId xmlns:a16="http://schemas.microsoft.com/office/drawing/2014/main" id="{27150DA2-E14B-184F-5770-5DD5E27390DE}"/>
              </a:ext>
            </a:extLst>
          </p:cNvPr>
          <p:cNvSpPr>
            <a:spLocks noGrp="1"/>
          </p:cNvSpPr>
          <p:nvPr>
            <p:ph type="sldNum" sz="quarter" idx="26"/>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115523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aragrafi">
    <p:spTree>
      <p:nvGrpSpPr>
        <p:cNvPr id="1" name=""/>
        <p:cNvGrpSpPr/>
        <p:nvPr/>
      </p:nvGrpSpPr>
      <p:grpSpPr>
        <a:xfrm>
          <a:off x="0" y="0"/>
          <a:ext cx="0" cy="0"/>
          <a:chOff x="0" y="0"/>
          <a:chExt cx="0" cy="0"/>
        </a:xfrm>
      </p:grpSpPr>
      <p:sp>
        <p:nvSpPr>
          <p:cNvPr id="6" name="Segnaposto titolo 15">
            <a:extLst>
              <a:ext uri="{FF2B5EF4-FFF2-40B4-BE49-F238E27FC236}">
                <a16:creationId xmlns:a16="http://schemas.microsoft.com/office/drawing/2014/main" id="{358503E5-E51D-F563-04E7-1666951CEC27}"/>
              </a:ext>
            </a:extLst>
          </p:cNvPr>
          <p:cNvSpPr>
            <a:spLocks noGrp="1"/>
          </p:cNvSpPr>
          <p:nvPr>
            <p:ph type="title"/>
          </p:nvPr>
        </p:nvSpPr>
        <p:spPr>
          <a:xfrm>
            <a:off x="1351285" y="2267589"/>
            <a:ext cx="1577340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7" name="Segnaposto testo 12">
            <a:extLst>
              <a:ext uri="{FF2B5EF4-FFF2-40B4-BE49-F238E27FC236}">
                <a16:creationId xmlns:a16="http://schemas.microsoft.com/office/drawing/2014/main" id="{E203D27A-7856-7FDB-41BB-6907E55A50C0}"/>
              </a:ext>
            </a:extLst>
          </p:cNvPr>
          <p:cNvSpPr>
            <a:spLocks noGrp="1"/>
          </p:cNvSpPr>
          <p:nvPr>
            <p:ph type="body" sz="quarter" idx="13" hasCustomPrompt="1"/>
          </p:nvPr>
        </p:nvSpPr>
        <p:spPr>
          <a:xfrm>
            <a:off x="1455738" y="3427737"/>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8" name="Segnaposto testo 16">
            <a:extLst>
              <a:ext uri="{FF2B5EF4-FFF2-40B4-BE49-F238E27FC236}">
                <a16:creationId xmlns:a16="http://schemas.microsoft.com/office/drawing/2014/main" id="{E6BECC19-3D39-74B6-9CC8-A14FC6E4AE6C}"/>
              </a:ext>
            </a:extLst>
          </p:cNvPr>
          <p:cNvSpPr>
            <a:spLocks noGrp="1"/>
          </p:cNvSpPr>
          <p:nvPr>
            <p:ph type="body" sz="quarter" idx="14" hasCustomPrompt="1"/>
          </p:nvPr>
        </p:nvSpPr>
        <p:spPr>
          <a:xfrm>
            <a:off x="1455738" y="4017800"/>
            <a:ext cx="6153150" cy="1799340"/>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9" name="Segnaposto testo 12">
            <a:extLst>
              <a:ext uri="{FF2B5EF4-FFF2-40B4-BE49-F238E27FC236}">
                <a16:creationId xmlns:a16="http://schemas.microsoft.com/office/drawing/2014/main" id="{BE200EFB-6672-C098-4C22-A740CC0C525D}"/>
              </a:ext>
            </a:extLst>
          </p:cNvPr>
          <p:cNvSpPr>
            <a:spLocks noGrp="1"/>
          </p:cNvSpPr>
          <p:nvPr>
            <p:ph type="body" sz="quarter" idx="15" hasCustomPrompt="1"/>
          </p:nvPr>
        </p:nvSpPr>
        <p:spPr>
          <a:xfrm>
            <a:off x="8070546" y="3427737"/>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0" name="Segnaposto testo 16">
            <a:extLst>
              <a:ext uri="{FF2B5EF4-FFF2-40B4-BE49-F238E27FC236}">
                <a16:creationId xmlns:a16="http://schemas.microsoft.com/office/drawing/2014/main" id="{073BD4E4-632C-851B-93A3-F86077D44F1D}"/>
              </a:ext>
            </a:extLst>
          </p:cNvPr>
          <p:cNvSpPr>
            <a:spLocks noGrp="1"/>
          </p:cNvSpPr>
          <p:nvPr>
            <p:ph type="body" sz="quarter" idx="16" hasCustomPrompt="1"/>
          </p:nvPr>
        </p:nvSpPr>
        <p:spPr>
          <a:xfrm>
            <a:off x="8070546" y="4017800"/>
            <a:ext cx="6153150" cy="1799340"/>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11" name="Segnaposto testo 12">
            <a:extLst>
              <a:ext uri="{FF2B5EF4-FFF2-40B4-BE49-F238E27FC236}">
                <a16:creationId xmlns:a16="http://schemas.microsoft.com/office/drawing/2014/main" id="{24D98822-1403-8787-987A-8748479A329F}"/>
              </a:ext>
            </a:extLst>
          </p:cNvPr>
          <p:cNvSpPr>
            <a:spLocks noGrp="1"/>
          </p:cNvSpPr>
          <p:nvPr>
            <p:ph type="body" sz="quarter" idx="17" hasCustomPrompt="1"/>
          </p:nvPr>
        </p:nvSpPr>
        <p:spPr>
          <a:xfrm>
            <a:off x="1455738" y="6093114"/>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2" name="Segnaposto testo 16">
            <a:extLst>
              <a:ext uri="{FF2B5EF4-FFF2-40B4-BE49-F238E27FC236}">
                <a16:creationId xmlns:a16="http://schemas.microsoft.com/office/drawing/2014/main" id="{D4CB5E9F-B5C6-D02F-88AB-B968889CEB33}"/>
              </a:ext>
            </a:extLst>
          </p:cNvPr>
          <p:cNvSpPr>
            <a:spLocks noGrp="1"/>
          </p:cNvSpPr>
          <p:nvPr>
            <p:ph type="body" sz="quarter" idx="18" hasCustomPrompt="1"/>
          </p:nvPr>
        </p:nvSpPr>
        <p:spPr>
          <a:xfrm>
            <a:off x="1455738" y="6683177"/>
            <a:ext cx="6153150" cy="1799340"/>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13" name="Segnaposto testo 12">
            <a:extLst>
              <a:ext uri="{FF2B5EF4-FFF2-40B4-BE49-F238E27FC236}">
                <a16:creationId xmlns:a16="http://schemas.microsoft.com/office/drawing/2014/main" id="{6D72F75C-52F0-D9DB-B17B-476F228FA786}"/>
              </a:ext>
            </a:extLst>
          </p:cNvPr>
          <p:cNvSpPr>
            <a:spLocks noGrp="1"/>
          </p:cNvSpPr>
          <p:nvPr>
            <p:ph type="body" sz="quarter" idx="19" hasCustomPrompt="1"/>
          </p:nvPr>
        </p:nvSpPr>
        <p:spPr>
          <a:xfrm>
            <a:off x="8070546" y="6093114"/>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4" name="Segnaposto testo 16">
            <a:extLst>
              <a:ext uri="{FF2B5EF4-FFF2-40B4-BE49-F238E27FC236}">
                <a16:creationId xmlns:a16="http://schemas.microsoft.com/office/drawing/2014/main" id="{74769D84-1A1D-FD6F-7656-136B108446BE}"/>
              </a:ext>
            </a:extLst>
          </p:cNvPr>
          <p:cNvSpPr>
            <a:spLocks noGrp="1"/>
          </p:cNvSpPr>
          <p:nvPr>
            <p:ph type="body" sz="quarter" idx="20" hasCustomPrompt="1"/>
          </p:nvPr>
        </p:nvSpPr>
        <p:spPr>
          <a:xfrm>
            <a:off x="8070546" y="6683177"/>
            <a:ext cx="6153150" cy="1799340"/>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pic>
        <p:nvPicPr>
          <p:cNvPr id="2" name="Image 1">
            <a:extLst>
              <a:ext uri="{FF2B5EF4-FFF2-40B4-BE49-F238E27FC236}">
                <a16:creationId xmlns:a16="http://schemas.microsoft.com/office/drawing/2014/main" id="{DD80DDD0-2610-63D3-78C7-7D43A3AD05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18"/>
            <a:ext cx="944418" cy="1160918"/>
          </a:xfrm>
          <a:prstGeom prst="rect">
            <a:avLst/>
          </a:prstGeom>
        </p:spPr>
      </p:pic>
      <p:sp>
        <p:nvSpPr>
          <p:cNvPr id="4" name="Date Placeholder 3">
            <a:extLst>
              <a:ext uri="{FF2B5EF4-FFF2-40B4-BE49-F238E27FC236}">
                <a16:creationId xmlns:a16="http://schemas.microsoft.com/office/drawing/2014/main" id="{E22C90A6-792E-BFB6-AACB-1F47A6EAD503}"/>
              </a:ext>
            </a:extLst>
          </p:cNvPr>
          <p:cNvSpPr>
            <a:spLocks noGrp="1"/>
          </p:cNvSpPr>
          <p:nvPr>
            <p:ph type="dt" sz="half" idx="21"/>
          </p:nvPr>
        </p:nvSpPr>
        <p:spPr/>
        <p:txBody>
          <a:body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5" name="Footer Placeholder 4">
            <a:extLst>
              <a:ext uri="{FF2B5EF4-FFF2-40B4-BE49-F238E27FC236}">
                <a16:creationId xmlns:a16="http://schemas.microsoft.com/office/drawing/2014/main" id="{A47D98EE-4E5C-FBC7-A46B-D2FB9CEAE1D8}"/>
              </a:ext>
            </a:extLst>
          </p:cNvPr>
          <p:cNvSpPr>
            <a:spLocks noGrp="1"/>
          </p:cNvSpPr>
          <p:nvPr>
            <p:ph type="ftr" sz="quarter" idx="22"/>
          </p:nvPr>
        </p:nvSpPr>
        <p:spPr/>
        <p:txBody>
          <a:bodyPr/>
          <a:lstStyle/>
          <a:p>
            <a:pPr algn="l">
              <a:lnSpc>
                <a:spcPts val="2700"/>
              </a:lnSpc>
            </a:pPr>
            <a:r>
              <a:rPr lang="en-US" b="1">
                <a:ea typeface="Titillium Web Bold" pitchFamily="34" charset="-122"/>
                <a:cs typeface="Titillium Web Bold" pitchFamily="34" charset="-120"/>
              </a:rPr>
              <a:t>INPS - </a:t>
            </a:r>
            <a:r>
              <a:rPr lang="en-US">
                <a:ea typeface="Titillium Web Regular" pitchFamily="34" charset="-122"/>
                <a:cs typeface="Titillium Web Regular" pitchFamily="34" charset="-120"/>
              </a:rPr>
              <a:t>Titolo della Presentazione</a:t>
            </a:r>
            <a:endParaRPr lang="en-US"/>
          </a:p>
        </p:txBody>
      </p:sp>
      <p:sp>
        <p:nvSpPr>
          <p:cNvPr id="18" name="Slide Number Placeholder 17">
            <a:extLst>
              <a:ext uri="{FF2B5EF4-FFF2-40B4-BE49-F238E27FC236}">
                <a16:creationId xmlns:a16="http://schemas.microsoft.com/office/drawing/2014/main" id="{CCF82756-F594-C7C1-CDA7-34DA574B15B5}"/>
              </a:ext>
            </a:extLst>
          </p:cNvPr>
          <p:cNvSpPr>
            <a:spLocks noGrp="1"/>
          </p:cNvSpPr>
          <p:nvPr>
            <p:ph type="sldNum" sz="quarter" idx="23"/>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2494566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magine_orizzontale">
    <p:spTree>
      <p:nvGrpSpPr>
        <p:cNvPr id="1" name=""/>
        <p:cNvGrpSpPr/>
        <p:nvPr/>
      </p:nvGrpSpPr>
      <p:grpSpPr>
        <a:xfrm>
          <a:off x="0" y="0"/>
          <a:ext cx="0" cy="0"/>
          <a:chOff x="0" y="0"/>
          <a:chExt cx="0" cy="0"/>
        </a:xfrm>
      </p:grpSpPr>
      <p:sp>
        <p:nvSpPr>
          <p:cNvPr id="10" name="Segnaposto immagine 8">
            <a:extLst>
              <a:ext uri="{FF2B5EF4-FFF2-40B4-BE49-F238E27FC236}">
                <a16:creationId xmlns:a16="http://schemas.microsoft.com/office/drawing/2014/main" id="{B80B5B32-F46F-B969-F8AB-93010D20152B}"/>
              </a:ext>
            </a:extLst>
          </p:cNvPr>
          <p:cNvSpPr>
            <a:spLocks noGrp="1"/>
          </p:cNvSpPr>
          <p:nvPr>
            <p:ph type="pic" sz="quarter" idx="13"/>
          </p:nvPr>
        </p:nvSpPr>
        <p:spPr>
          <a:xfrm>
            <a:off x="16902" y="0"/>
            <a:ext cx="18271098" cy="4501434"/>
          </a:xfrm>
          <a:prstGeom prst="rect">
            <a:avLst/>
          </a:prstGeom>
          <a:noFill/>
        </p:spPr>
        <p:txBody>
          <a:bodyPr/>
          <a:lstStyle/>
          <a:p>
            <a:endParaRPr lang="it-IT"/>
          </a:p>
        </p:txBody>
      </p:sp>
      <p:sp>
        <p:nvSpPr>
          <p:cNvPr id="12" name="Segnaposto testo 12">
            <a:extLst>
              <a:ext uri="{FF2B5EF4-FFF2-40B4-BE49-F238E27FC236}">
                <a16:creationId xmlns:a16="http://schemas.microsoft.com/office/drawing/2014/main" id="{60C1B7FA-C4BF-AE35-C917-D850E41F06CC}"/>
              </a:ext>
            </a:extLst>
          </p:cNvPr>
          <p:cNvSpPr>
            <a:spLocks noGrp="1"/>
          </p:cNvSpPr>
          <p:nvPr>
            <p:ph type="body" sz="quarter" idx="15" hasCustomPrompt="1"/>
          </p:nvPr>
        </p:nvSpPr>
        <p:spPr>
          <a:xfrm>
            <a:off x="1455738" y="5335525"/>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3" name="Segnaposto testo 16">
            <a:extLst>
              <a:ext uri="{FF2B5EF4-FFF2-40B4-BE49-F238E27FC236}">
                <a16:creationId xmlns:a16="http://schemas.microsoft.com/office/drawing/2014/main" id="{34B5D4D6-E03C-BC05-7FAF-237317420B9F}"/>
              </a:ext>
            </a:extLst>
          </p:cNvPr>
          <p:cNvSpPr>
            <a:spLocks noGrp="1"/>
          </p:cNvSpPr>
          <p:nvPr>
            <p:ph type="body" sz="quarter" idx="16" hasCustomPrompt="1"/>
          </p:nvPr>
        </p:nvSpPr>
        <p:spPr>
          <a:xfrm>
            <a:off x="1455738" y="5925588"/>
            <a:ext cx="6153150" cy="2283692"/>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15" name="Segnaposto testo 16">
            <a:extLst>
              <a:ext uri="{FF2B5EF4-FFF2-40B4-BE49-F238E27FC236}">
                <a16:creationId xmlns:a16="http://schemas.microsoft.com/office/drawing/2014/main" id="{7565FC72-EFEE-4132-3B5F-938A1E1B958E}"/>
              </a:ext>
            </a:extLst>
          </p:cNvPr>
          <p:cNvSpPr>
            <a:spLocks noGrp="1"/>
          </p:cNvSpPr>
          <p:nvPr>
            <p:ph type="body" sz="quarter" idx="17" hasCustomPrompt="1"/>
          </p:nvPr>
        </p:nvSpPr>
        <p:spPr>
          <a:xfrm>
            <a:off x="9144000" y="5925588"/>
            <a:ext cx="6153150" cy="2283692"/>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3" name="Date Placeholder 2">
            <a:extLst>
              <a:ext uri="{FF2B5EF4-FFF2-40B4-BE49-F238E27FC236}">
                <a16:creationId xmlns:a16="http://schemas.microsoft.com/office/drawing/2014/main" id="{990211BD-5A25-2343-AB5A-5C8921002A24}"/>
              </a:ext>
            </a:extLst>
          </p:cNvPr>
          <p:cNvSpPr>
            <a:spLocks noGrp="1"/>
          </p:cNvSpPr>
          <p:nvPr>
            <p:ph type="dt" sz="half" idx="18"/>
          </p:nvPr>
        </p:nvSpPr>
        <p:spPr/>
        <p:txBody>
          <a:bodyPr/>
          <a:lstStyle>
            <a:lvl1pPr>
              <a:defRPr>
                <a:solidFill>
                  <a:schemeClr val="bg1"/>
                </a:solidFill>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4" name="Footer Placeholder 3">
            <a:extLst>
              <a:ext uri="{FF2B5EF4-FFF2-40B4-BE49-F238E27FC236}">
                <a16:creationId xmlns:a16="http://schemas.microsoft.com/office/drawing/2014/main" id="{9B9807B5-0F15-AFBB-D066-1D5C6B1935D9}"/>
              </a:ext>
            </a:extLst>
          </p:cNvPr>
          <p:cNvSpPr>
            <a:spLocks noGrp="1"/>
          </p:cNvSpPr>
          <p:nvPr>
            <p:ph type="ftr" sz="quarter" idx="19"/>
          </p:nvPr>
        </p:nvSpPr>
        <p:spPr/>
        <p:txBody>
          <a:body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5" name="Slide Number Placeholder 4">
            <a:extLst>
              <a:ext uri="{FF2B5EF4-FFF2-40B4-BE49-F238E27FC236}">
                <a16:creationId xmlns:a16="http://schemas.microsoft.com/office/drawing/2014/main" id="{7BABE7BB-9B98-A132-F74C-4EEE15A06A53}"/>
              </a:ext>
            </a:extLst>
          </p:cNvPr>
          <p:cNvSpPr>
            <a:spLocks noGrp="1"/>
          </p:cNvSpPr>
          <p:nvPr>
            <p:ph type="sldNum" sz="quarter" idx="20"/>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3772638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magine_verticaleDX">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7F778D18-9A3E-D024-F787-8CE9C861DACE}"/>
              </a:ext>
            </a:extLst>
          </p:cNvPr>
          <p:cNvSpPr>
            <a:spLocks noGrp="1"/>
          </p:cNvSpPr>
          <p:nvPr>
            <p:ph type="pic" sz="quarter" idx="13"/>
          </p:nvPr>
        </p:nvSpPr>
        <p:spPr>
          <a:xfrm>
            <a:off x="9144000" y="-19049"/>
            <a:ext cx="9144000" cy="10306049"/>
          </a:xfrm>
          <a:prstGeom prst="rect">
            <a:avLst/>
          </a:prstGeom>
          <a:noFill/>
        </p:spPr>
        <p:txBody>
          <a:bodyPr/>
          <a:lstStyle/>
          <a:p>
            <a:endParaRPr lang="it-IT"/>
          </a:p>
        </p:txBody>
      </p:sp>
      <p:sp>
        <p:nvSpPr>
          <p:cNvPr id="2" name="Segnaposto titolo 15">
            <a:extLst>
              <a:ext uri="{FF2B5EF4-FFF2-40B4-BE49-F238E27FC236}">
                <a16:creationId xmlns:a16="http://schemas.microsoft.com/office/drawing/2014/main" id="{FD712B6B-1CFA-AFD5-0830-674902628306}"/>
              </a:ext>
            </a:extLst>
          </p:cNvPr>
          <p:cNvSpPr>
            <a:spLocks noGrp="1"/>
          </p:cNvSpPr>
          <p:nvPr>
            <p:ph type="title"/>
          </p:nvPr>
        </p:nvSpPr>
        <p:spPr>
          <a:xfrm>
            <a:off x="1351285" y="2267589"/>
            <a:ext cx="615315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3" name="Segnaposto testo 12">
            <a:extLst>
              <a:ext uri="{FF2B5EF4-FFF2-40B4-BE49-F238E27FC236}">
                <a16:creationId xmlns:a16="http://schemas.microsoft.com/office/drawing/2014/main" id="{536D6A76-7FB8-7D73-96E6-AB3A6A093B86}"/>
              </a:ext>
            </a:extLst>
          </p:cNvPr>
          <p:cNvSpPr>
            <a:spLocks noGrp="1"/>
          </p:cNvSpPr>
          <p:nvPr>
            <p:ph type="body" sz="quarter" idx="17" hasCustomPrompt="1"/>
          </p:nvPr>
        </p:nvSpPr>
        <p:spPr>
          <a:xfrm>
            <a:off x="1455738" y="3427737"/>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4" name="Segnaposto testo 16">
            <a:extLst>
              <a:ext uri="{FF2B5EF4-FFF2-40B4-BE49-F238E27FC236}">
                <a16:creationId xmlns:a16="http://schemas.microsoft.com/office/drawing/2014/main" id="{B8513AD9-0BC6-4DAF-526D-1FE24B33ABD8}"/>
              </a:ext>
            </a:extLst>
          </p:cNvPr>
          <p:cNvSpPr>
            <a:spLocks noGrp="1"/>
          </p:cNvSpPr>
          <p:nvPr>
            <p:ph type="body" sz="quarter" idx="18" hasCustomPrompt="1"/>
          </p:nvPr>
        </p:nvSpPr>
        <p:spPr>
          <a:xfrm>
            <a:off x="1455738" y="4017800"/>
            <a:ext cx="6153150" cy="4173358"/>
          </a:xfrm>
          <a:prstGeom prst="rect">
            <a:avLst/>
          </a:prstGeom>
        </p:spPr>
        <p:txBody>
          <a:bodyPr/>
          <a:lstStyle>
            <a:lvl1pPr marL="457200" marR="0" indent="-457200" algn="l" defTabSz="914400" rtl="0" eaLnBrk="1" fontAlgn="auto" latinLnBrk="0" hangingPunct="1">
              <a:lnSpc>
                <a:spcPts val="2827"/>
              </a:lnSpc>
              <a:spcBef>
                <a:spcPts val="1000"/>
              </a:spcBef>
              <a:spcAft>
                <a:spcPts val="0"/>
              </a:spcAft>
              <a:buClr>
                <a:srgbClr val="2F6DD5"/>
              </a:buClr>
              <a:buSzTx/>
              <a:buFont typeface="+mj-lt"/>
              <a:buAutoNum type="arabicPeriod"/>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endParaRPr lang="it-IT" sz="2000"/>
          </a:p>
        </p:txBody>
      </p:sp>
      <p:sp>
        <p:nvSpPr>
          <p:cNvPr id="5" name="Date Placeholder 4">
            <a:extLst>
              <a:ext uri="{FF2B5EF4-FFF2-40B4-BE49-F238E27FC236}">
                <a16:creationId xmlns:a16="http://schemas.microsoft.com/office/drawing/2014/main" id="{BE13F84C-A1C6-553D-5A76-1328D41CC43E}"/>
              </a:ext>
            </a:extLst>
          </p:cNvPr>
          <p:cNvSpPr>
            <a:spLocks noGrp="1"/>
          </p:cNvSpPr>
          <p:nvPr>
            <p:ph type="dt" sz="half" idx="19"/>
          </p:nvPr>
        </p:nvSpPr>
        <p:spPr/>
        <p:txBody>
          <a:body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6" name="Footer Placeholder 5">
            <a:extLst>
              <a:ext uri="{FF2B5EF4-FFF2-40B4-BE49-F238E27FC236}">
                <a16:creationId xmlns:a16="http://schemas.microsoft.com/office/drawing/2014/main" id="{D6C9403E-E052-A7CD-F80D-167841EEE5AD}"/>
              </a:ext>
            </a:extLst>
          </p:cNvPr>
          <p:cNvSpPr>
            <a:spLocks noGrp="1"/>
          </p:cNvSpPr>
          <p:nvPr>
            <p:ph type="ftr" sz="quarter" idx="20"/>
          </p:nvPr>
        </p:nvSpPr>
        <p:spPr/>
        <p:txBody>
          <a:bodyPr/>
          <a:lstStyle/>
          <a:p>
            <a:pPr algn="l">
              <a:lnSpc>
                <a:spcPts val="2700"/>
              </a:lnSpc>
            </a:pPr>
            <a:r>
              <a:rPr lang="en-US" b="1">
                <a:ea typeface="Titillium Web Bold" pitchFamily="34" charset="-122"/>
                <a:cs typeface="Titillium Web Bold" pitchFamily="34" charset="-120"/>
              </a:rPr>
              <a:t>INPS - </a:t>
            </a:r>
            <a:r>
              <a:rPr lang="en-US">
                <a:ea typeface="Titillium Web Regular" pitchFamily="34" charset="-122"/>
                <a:cs typeface="Titillium Web Regular" pitchFamily="34" charset="-120"/>
              </a:rPr>
              <a:t>Titolo della Presentazione</a:t>
            </a:r>
            <a:endParaRPr lang="en-US"/>
          </a:p>
        </p:txBody>
      </p:sp>
      <p:sp>
        <p:nvSpPr>
          <p:cNvPr id="8" name="Slide Number Placeholder 7">
            <a:extLst>
              <a:ext uri="{FF2B5EF4-FFF2-40B4-BE49-F238E27FC236}">
                <a16:creationId xmlns:a16="http://schemas.microsoft.com/office/drawing/2014/main" id="{4939CE64-C525-8471-2663-BFE6AEA9D9F9}"/>
              </a:ext>
            </a:extLst>
          </p:cNvPr>
          <p:cNvSpPr>
            <a:spLocks noGrp="1"/>
          </p:cNvSpPr>
          <p:nvPr>
            <p:ph type="sldNum" sz="quarter" idx="21"/>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230726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agine_verticaleSX">
    <p:bg>
      <p:bgPr>
        <a:solidFill>
          <a:schemeClr val="bg1"/>
        </a:solidFill>
        <a:effectLst/>
      </p:bgPr>
    </p:bg>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7F778D18-9A3E-D024-F787-8CE9C861DACE}"/>
              </a:ext>
            </a:extLst>
          </p:cNvPr>
          <p:cNvSpPr>
            <a:spLocks noGrp="1"/>
          </p:cNvSpPr>
          <p:nvPr>
            <p:ph type="pic" sz="quarter" idx="13"/>
          </p:nvPr>
        </p:nvSpPr>
        <p:spPr>
          <a:xfrm>
            <a:off x="0" y="-19049"/>
            <a:ext cx="9144000" cy="10306049"/>
          </a:xfrm>
          <a:prstGeom prst="rect">
            <a:avLst/>
          </a:prstGeom>
          <a:noFill/>
        </p:spPr>
        <p:txBody>
          <a:bodyPr/>
          <a:lstStyle/>
          <a:p>
            <a:endParaRPr lang="it-IT"/>
          </a:p>
        </p:txBody>
      </p:sp>
      <p:sp>
        <p:nvSpPr>
          <p:cNvPr id="2" name="Segnaposto titolo 15">
            <a:extLst>
              <a:ext uri="{FF2B5EF4-FFF2-40B4-BE49-F238E27FC236}">
                <a16:creationId xmlns:a16="http://schemas.microsoft.com/office/drawing/2014/main" id="{FD712B6B-1CFA-AFD5-0830-674902628306}"/>
              </a:ext>
            </a:extLst>
          </p:cNvPr>
          <p:cNvSpPr>
            <a:spLocks noGrp="1"/>
          </p:cNvSpPr>
          <p:nvPr>
            <p:ph type="title"/>
          </p:nvPr>
        </p:nvSpPr>
        <p:spPr>
          <a:xfrm>
            <a:off x="10139679" y="2267589"/>
            <a:ext cx="615315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3" name="Segnaposto testo 12">
            <a:extLst>
              <a:ext uri="{FF2B5EF4-FFF2-40B4-BE49-F238E27FC236}">
                <a16:creationId xmlns:a16="http://schemas.microsoft.com/office/drawing/2014/main" id="{536D6A76-7FB8-7D73-96E6-AB3A6A093B86}"/>
              </a:ext>
            </a:extLst>
          </p:cNvPr>
          <p:cNvSpPr>
            <a:spLocks noGrp="1"/>
          </p:cNvSpPr>
          <p:nvPr>
            <p:ph type="body" sz="quarter" idx="17" hasCustomPrompt="1"/>
          </p:nvPr>
        </p:nvSpPr>
        <p:spPr>
          <a:xfrm>
            <a:off x="10244132" y="3427737"/>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4" name="Segnaposto testo 16">
            <a:extLst>
              <a:ext uri="{FF2B5EF4-FFF2-40B4-BE49-F238E27FC236}">
                <a16:creationId xmlns:a16="http://schemas.microsoft.com/office/drawing/2014/main" id="{B8513AD9-0BC6-4DAF-526D-1FE24B33ABD8}"/>
              </a:ext>
            </a:extLst>
          </p:cNvPr>
          <p:cNvSpPr>
            <a:spLocks noGrp="1"/>
          </p:cNvSpPr>
          <p:nvPr>
            <p:ph type="body" sz="quarter" idx="18" hasCustomPrompt="1"/>
          </p:nvPr>
        </p:nvSpPr>
        <p:spPr>
          <a:xfrm>
            <a:off x="10244132" y="4017800"/>
            <a:ext cx="6153150" cy="3698844"/>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endParaRPr lang="it-IT" sz="2000"/>
          </a:p>
        </p:txBody>
      </p:sp>
      <p:pic>
        <p:nvPicPr>
          <p:cNvPr id="6" name="Image 1">
            <a:extLst>
              <a:ext uri="{FF2B5EF4-FFF2-40B4-BE49-F238E27FC236}">
                <a16:creationId xmlns:a16="http://schemas.microsoft.com/office/drawing/2014/main" id="{87E98668-6612-0490-7F60-8764418899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18"/>
            <a:ext cx="944418" cy="1160918"/>
          </a:xfrm>
          <a:prstGeom prst="rect">
            <a:avLst/>
          </a:prstGeom>
        </p:spPr>
      </p:pic>
      <p:sp>
        <p:nvSpPr>
          <p:cNvPr id="8" name="Date Placeholder 7">
            <a:extLst>
              <a:ext uri="{FF2B5EF4-FFF2-40B4-BE49-F238E27FC236}">
                <a16:creationId xmlns:a16="http://schemas.microsoft.com/office/drawing/2014/main" id="{24FE9673-EFF3-E1A8-6AD3-51004E824218}"/>
              </a:ext>
            </a:extLst>
          </p:cNvPr>
          <p:cNvSpPr>
            <a:spLocks noGrp="1"/>
          </p:cNvSpPr>
          <p:nvPr>
            <p:ph type="dt" sz="half" idx="19"/>
          </p:nvPr>
        </p:nvSpPr>
        <p:spPr/>
        <p:txBody>
          <a:bodyPr/>
          <a:lstStyle>
            <a:lvl1pPr>
              <a:defRPr>
                <a:solidFill>
                  <a:schemeClr val="bg1"/>
                </a:solidFill>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12" name="Footer Placeholder 11">
            <a:extLst>
              <a:ext uri="{FF2B5EF4-FFF2-40B4-BE49-F238E27FC236}">
                <a16:creationId xmlns:a16="http://schemas.microsoft.com/office/drawing/2014/main" id="{0FD5CD2C-C67F-3C4C-D6A2-A347472E5FD7}"/>
              </a:ext>
            </a:extLst>
          </p:cNvPr>
          <p:cNvSpPr>
            <a:spLocks noGrp="1"/>
          </p:cNvSpPr>
          <p:nvPr>
            <p:ph type="ftr" sz="quarter" idx="20"/>
          </p:nvPr>
        </p:nvSpPr>
        <p:spPr/>
        <p:txBody>
          <a:bodyPr/>
          <a:lstStyle>
            <a:lvl1pPr>
              <a:defRPr>
                <a:solidFill>
                  <a:schemeClr val="bg1"/>
                </a:solidFill>
              </a:defRPr>
            </a:lvl1p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13" name="Slide Number Placeholder 12">
            <a:extLst>
              <a:ext uri="{FF2B5EF4-FFF2-40B4-BE49-F238E27FC236}">
                <a16:creationId xmlns:a16="http://schemas.microsoft.com/office/drawing/2014/main" id="{B38071B1-6BB9-6A0B-9BF0-3892BA887E64}"/>
              </a:ext>
            </a:extLst>
          </p:cNvPr>
          <p:cNvSpPr>
            <a:spLocks noGrp="1"/>
          </p:cNvSpPr>
          <p:nvPr>
            <p:ph type="sldNum" sz="quarter" idx="21"/>
          </p:nvPr>
        </p:nvSpPr>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230802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magine_a tutto schermo">
    <p:spTree>
      <p:nvGrpSpPr>
        <p:cNvPr id="1" name=""/>
        <p:cNvGrpSpPr/>
        <p:nvPr/>
      </p:nvGrpSpPr>
      <p:grpSpPr>
        <a:xfrm>
          <a:off x="0" y="0"/>
          <a:ext cx="0" cy="0"/>
          <a:chOff x="0" y="0"/>
          <a:chExt cx="0" cy="0"/>
        </a:xfrm>
      </p:grpSpPr>
      <p:sp>
        <p:nvSpPr>
          <p:cNvPr id="10" name="Segnaposto immagine 8">
            <a:extLst>
              <a:ext uri="{FF2B5EF4-FFF2-40B4-BE49-F238E27FC236}">
                <a16:creationId xmlns:a16="http://schemas.microsoft.com/office/drawing/2014/main" id="{E9BC2CFC-81D0-7B2A-EA1D-A2ED4A748FEE}"/>
              </a:ext>
            </a:extLst>
          </p:cNvPr>
          <p:cNvSpPr>
            <a:spLocks noGrp="1"/>
          </p:cNvSpPr>
          <p:nvPr>
            <p:ph type="pic" sz="quarter" idx="13"/>
          </p:nvPr>
        </p:nvSpPr>
        <p:spPr>
          <a:xfrm>
            <a:off x="16902" y="0"/>
            <a:ext cx="18271098" cy="10287000"/>
          </a:xfrm>
          <a:prstGeom prst="rect">
            <a:avLst/>
          </a:prstGeom>
          <a:noFill/>
        </p:spPr>
        <p:txBody>
          <a:bodyPr/>
          <a:lstStyle/>
          <a:p>
            <a:endParaRPr lang="it-IT"/>
          </a:p>
        </p:txBody>
      </p:sp>
      <p:sp>
        <p:nvSpPr>
          <p:cNvPr id="19" name="Segnaposto titolo 9">
            <a:extLst>
              <a:ext uri="{FF2B5EF4-FFF2-40B4-BE49-F238E27FC236}">
                <a16:creationId xmlns:a16="http://schemas.microsoft.com/office/drawing/2014/main" id="{33979418-B744-11C1-0C4F-AFB41E5E6954}"/>
              </a:ext>
            </a:extLst>
          </p:cNvPr>
          <p:cNvSpPr>
            <a:spLocks noGrp="1"/>
          </p:cNvSpPr>
          <p:nvPr>
            <p:ph type="title" hasCustomPrompt="1"/>
          </p:nvPr>
        </p:nvSpPr>
        <p:spPr>
          <a:xfrm>
            <a:off x="1532976" y="3644210"/>
            <a:ext cx="15134042" cy="3471069"/>
          </a:xfrm>
          <a:prstGeom prst="rect">
            <a:avLst/>
          </a:prstGeom>
        </p:spPr>
        <p:txBody>
          <a:bodyPr vert="horz" lIns="91440" tIns="45720" rIns="91440" bIns="45720" rtlCol="0" anchor="t">
            <a:noAutofit/>
          </a:bodyPr>
          <a:lstStyle>
            <a:lvl1pPr>
              <a:lnSpc>
                <a:spcPts val="8000"/>
              </a:lnSpc>
              <a:defRPr sz="7500" b="1" i="0">
                <a:solidFill>
                  <a:schemeClr val="bg1"/>
                </a:solidFill>
                <a:latin typeface="Titillium Web" pitchFamily="2" charset="77"/>
              </a:defRPr>
            </a:lvl1pPr>
          </a:lstStyle>
          <a:p>
            <a:r>
              <a:rPr lang="it-IT"/>
              <a:t>Sed ut </a:t>
            </a:r>
            <a:r>
              <a:rPr lang="it-IT" err="1"/>
              <a:t>perspiciatis</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a:t>
            </a:r>
          </a:p>
        </p:txBody>
      </p:sp>
      <p:sp>
        <p:nvSpPr>
          <p:cNvPr id="22" name="Segnaposto testo 21">
            <a:extLst>
              <a:ext uri="{FF2B5EF4-FFF2-40B4-BE49-F238E27FC236}">
                <a16:creationId xmlns:a16="http://schemas.microsoft.com/office/drawing/2014/main" id="{E51C7E32-ED79-A394-3A30-5F2B9AE01171}"/>
              </a:ext>
            </a:extLst>
          </p:cNvPr>
          <p:cNvSpPr>
            <a:spLocks noGrp="1"/>
          </p:cNvSpPr>
          <p:nvPr>
            <p:ph type="body" sz="quarter" idx="15" hasCustomPrompt="1"/>
          </p:nvPr>
        </p:nvSpPr>
        <p:spPr>
          <a:xfrm>
            <a:off x="1532976" y="3056518"/>
            <a:ext cx="2692400" cy="385445"/>
          </a:xfrm>
          <a:prstGeom prst="rect">
            <a:avLst/>
          </a:prstGeom>
        </p:spPr>
        <p:txBody>
          <a:bodyPr/>
          <a:lstStyle>
            <a:lvl1pPr>
              <a:defRPr lang="it-IT" sz="2000" b="0" i="0" kern="1200" dirty="0" smtClean="0">
                <a:solidFill>
                  <a:srgbClr val="66E8F9"/>
                </a:solidFill>
                <a:latin typeface="Titillium Web Regular" pitchFamily="34" charset="0"/>
                <a:ea typeface="Titillium Web Regular" pitchFamily="34" charset="-122"/>
                <a:cs typeface="Titillium Web Regular" pitchFamily="34" charset="-12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Etichetta</a:t>
            </a:r>
            <a:endParaRPr lang="en-US" sz="2400"/>
          </a:p>
          <a:p>
            <a:pPr lvl="0"/>
            <a:endParaRPr lang="it-IT"/>
          </a:p>
        </p:txBody>
      </p:sp>
      <p:sp>
        <p:nvSpPr>
          <p:cNvPr id="2" name="Date Placeholder 1">
            <a:extLst>
              <a:ext uri="{FF2B5EF4-FFF2-40B4-BE49-F238E27FC236}">
                <a16:creationId xmlns:a16="http://schemas.microsoft.com/office/drawing/2014/main" id="{FA21628A-BBAE-FADF-DA89-486AD303CBA7}"/>
              </a:ext>
            </a:extLst>
          </p:cNvPr>
          <p:cNvSpPr>
            <a:spLocks noGrp="1"/>
          </p:cNvSpPr>
          <p:nvPr>
            <p:ph type="dt" sz="half" idx="16"/>
          </p:nvPr>
        </p:nvSpPr>
        <p:spPr/>
        <p:txBody>
          <a:bodyPr/>
          <a:lstStyle>
            <a:lvl1pPr>
              <a:defRPr>
                <a:solidFill>
                  <a:schemeClr val="bg1"/>
                </a:solidFill>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dirty="0"/>
          </a:p>
        </p:txBody>
      </p:sp>
      <p:sp>
        <p:nvSpPr>
          <p:cNvPr id="3" name="Footer Placeholder 2">
            <a:extLst>
              <a:ext uri="{FF2B5EF4-FFF2-40B4-BE49-F238E27FC236}">
                <a16:creationId xmlns:a16="http://schemas.microsoft.com/office/drawing/2014/main" id="{A66090F7-8342-AA60-EFA5-20DF7B0E6507}"/>
              </a:ext>
            </a:extLst>
          </p:cNvPr>
          <p:cNvSpPr>
            <a:spLocks noGrp="1"/>
          </p:cNvSpPr>
          <p:nvPr>
            <p:ph type="ftr" sz="quarter" idx="17"/>
          </p:nvPr>
        </p:nvSpPr>
        <p:spPr>
          <a:xfrm>
            <a:off x="1565668" y="9086931"/>
            <a:ext cx="6172200" cy="547688"/>
          </a:xfrm>
        </p:spPr>
        <p:txBody>
          <a:bodyPr/>
          <a:lstStyle>
            <a:lvl1pPr>
              <a:defRPr>
                <a:solidFill>
                  <a:schemeClr val="bg1"/>
                </a:solidFill>
              </a:defRPr>
            </a:lvl1p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4" name="Slide Number Placeholder 3">
            <a:extLst>
              <a:ext uri="{FF2B5EF4-FFF2-40B4-BE49-F238E27FC236}">
                <a16:creationId xmlns:a16="http://schemas.microsoft.com/office/drawing/2014/main" id="{EC6BC972-A5CE-4381-68C8-DD7B1753CC95}"/>
              </a:ext>
            </a:extLst>
          </p:cNvPr>
          <p:cNvSpPr>
            <a:spLocks noGrp="1"/>
          </p:cNvSpPr>
          <p:nvPr>
            <p:ph type="sldNum" sz="quarter" idx="18"/>
          </p:nvPr>
        </p:nvSpPr>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155839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Grafico_v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5F8564D-493C-75D5-FCC5-2F25BCB94865}"/>
              </a:ext>
            </a:extLst>
          </p:cNvPr>
          <p:cNvSpPr/>
          <p:nvPr userDrawn="1"/>
        </p:nvSpPr>
        <p:spPr>
          <a:xfrm>
            <a:off x="9144000" y="0"/>
            <a:ext cx="9163313" cy="10287000"/>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testo 12">
            <a:extLst>
              <a:ext uri="{FF2B5EF4-FFF2-40B4-BE49-F238E27FC236}">
                <a16:creationId xmlns:a16="http://schemas.microsoft.com/office/drawing/2014/main" id="{F481EEF3-5E8D-071F-87F6-1968B9ACE711}"/>
              </a:ext>
            </a:extLst>
          </p:cNvPr>
          <p:cNvSpPr>
            <a:spLocks noGrp="1"/>
          </p:cNvSpPr>
          <p:nvPr>
            <p:ph type="body" sz="quarter" idx="15" hasCustomPrompt="1"/>
          </p:nvPr>
        </p:nvSpPr>
        <p:spPr>
          <a:xfrm>
            <a:off x="1455738" y="3803080"/>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0" name="Segnaposto testo 16">
            <a:extLst>
              <a:ext uri="{FF2B5EF4-FFF2-40B4-BE49-F238E27FC236}">
                <a16:creationId xmlns:a16="http://schemas.microsoft.com/office/drawing/2014/main" id="{BC3F7672-3509-1810-7286-54F446C0C271}"/>
              </a:ext>
            </a:extLst>
          </p:cNvPr>
          <p:cNvSpPr>
            <a:spLocks noGrp="1"/>
          </p:cNvSpPr>
          <p:nvPr>
            <p:ph type="body" sz="quarter" idx="16" hasCustomPrompt="1"/>
          </p:nvPr>
        </p:nvSpPr>
        <p:spPr>
          <a:xfrm>
            <a:off x="1455738" y="4393143"/>
            <a:ext cx="6153150" cy="3949700"/>
          </a:xfrm>
          <a:prstGeom prst="rect">
            <a:avLst/>
          </a:prstGeom>
        </p:spPr>
        <p:txBody>
          <a:bodyPr/>
          <a:lstStyle>
            <a:lvl1pPr marL="0" marR="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endParaRPr lang="it-IT" sz="2000">
              <a:solidFill>
                <a:srgbClr val="000000"/>
              </a:solidFill>
              <a:latin typeface="Titillium Web Regular" pitchFamily="34" charset="0"/>
              <a:ea typeface="Titillium Web Regular" pitchFamily="34" charset="-122"/>
              <a:cs typeface="Titillium Web Regular" pitchFamily="34" charset="-120"/>
            </a:endParaRPr>
          </a:p>
          <a:p>
            <a:pPr marL="0" marR="0" lvl="0" indent="0" algn="l" defTabSz="914400" rtl="0" eaLnBrk="1" fontAlgn="auto" latinLnBrk="0" hangingPunct="1">
              <a:lnSpc>
                <a:spcPts val="2827"/>
              </a:lnSpc>
              <a:spcBef>
                <a:spcPts val="1000"/>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p:txBody>
      </p:sp>
      <p:sp>
        <p:nvSpPr>
          <p:cNvPr id="11" name="Segnaposto titolo 15">
            <a:extLst>
              <a:ext uri="{FF2B5EF4-FFF2-40B4-BE49-F238E27FC236}">
                <a16:creationId xmlns:a16="http://schemas.microsoft.com/office/drawing/2014/main" id="{0AE3FD88-CE15-C45A-947D-2028802B064A}"/>
              </a:ext>
            </a:extLst>
          </p:cNvPr>
          <p:cNvSpPr>
            <a:spLocks noGrp="1"/>
          </p:cNvSpPr>
          <p:nvPr>
            <p:ph type="title"/>
          </p:nvPr>
        </p:nvSpPr>
        <p:spPr>
          <a:xfrm>
            <a:off x="1351285" y="2267589"/>
            <a:ext cx="615315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13" name="Segnaposto grafico 12">
            <a:extLst>
              <a:ext uri="{FF2B5EF4-FFF2-40B4-BE49-F238E27FC236}">
                <a16:creationId xmlns:a16="http://schemas.microsoft.com/office/drawing/2014/main" id="{0E3345E7-1CEA-DC88-B96F-DF2C658525CC}"/>
              </a:ext>
            </a:extLst>
          </p:cNvPr>
          <p:cNvSpPr>
            <a:spLocks noGrp="1"/>
          </p:cNvSpPr>
          <p:nvPr>
            <p:ph type="chart" sz="quarter" idx="17"/>
          </p:nvPr>
        </p:nvSpPr>
        <p:spPr>
          <a:xfrm>
            <a:off x="10146293" y="3114143"/>
            <a:ext cx="6805564" cy="6103464"/>
          </a:xfrm>
          <a:prstGeom prst="rect">
            <a:avLst/>
          </a:prstGeom>
        </p:spPr>
        <p:txBody>
          <a:bodyPr/>
          <a:lstStyle/>
          <a:p>
            <a:endParaRPr lang="it-IT"/>
          </a:p>
        </p:txBody>
      </p:sp>
      <p:sp>
        <p:nvSpPr>
          <p:cNvPr id="17" name="Rettangolo con angoli arrotondati 16">
            <a:extLst>
              <a:ext uri="{FF2B5EF4-FFF2-40B4-BE49-F238E27FC236}">
                <a16:creationId xmlns:a16="http://schemas.microsoft.com/office/drawing/2014/main" id="{9AC5B5EA-5070-04B1-8990-189B957150FB}"/>
              </a:ext>
            </a:extLst>
          </p:cNvPr>
          <p:cNvSpPr/>
          <p:nvPr userDrawn="1"/>
        </p:nvSpPr>
        <p:spPr>
          <a:xfrm>
            <a:off x="10614039" y="1739509"/>
            <a:ext cx="5572671" cy="1180586"/>
          </a:xfrm>
          <a:prstGeom prst="roundRect">
            <a:avLst>
              <a:gd name="adj" fmla="val 6771"/>
            </a:avLst>
          </a:prstGeom>
          <a:solidFill>
            <a:schemeClr val="bg1"/>
          </a:solidFill>
          <a:ln>
            <a:noFill/>
          </a:ln>
          <a:effectLst>
            <a:outerShdw blurRad="410093" dist="38100" algn="tl" rotWithShape="0">
              <a:schemeClr val="bg1">
                <a:lumMod val="65000"/>
                <a:alpha val="18148"/>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Segnaposto testo 2">
            <a:extLst>
              <a:ext uri="{FF2B5EF4-FFF2-40B4-BE49-F238E27FC236}">
                <a16:creationId xmlns:a16="http://schemas.microsoft.com/office/drawing/2014/main" id="{E27E46B9-3F94-0440-A91A-8439C3A3A417}"/>
              </a:ext>
            </a:extLst>
          </p:cNvPr>
          <p:cNvSpPr>
            <a:spLocks noGrp="1"/>
          </p:cNvSpPr>
          <p:nvPr>
            <p:ph type="body" sz="quarter" idx="19" hasCustomPrompt="1"/>
          </p:nvPr>
        </p:nvSpPr>
        <p:spPr>
          <a:xfrm>
            <a:off x="10614040" y="2467123"/>
            <a:ext cx="5572670" cy="564481"/>
          </a:xfrm>
          <a:prstGeom prst="rect">
            <a:avLst/>
          </a:prstGeom>
        </p:spPr>
        <p:txBody>
          <a:bodyPr/>
          <a:lstStyle>
            <a:lvl1pPr algn="ctr">
              <a:defRPr sz="1400" b="0">
                <a:solidFill>
                  <a:srgbClr val="002460"/>
                </a:solidFill>
              </a:defRPr>
            </a:lvl1pPr>
          </a:lstStyle>
          <a:p>
            <a:pPr lvl="0"/>
            <a:r>
              <a:rPr lang="it-IT"/>
              <a:t>N° di Pensioni definite entro i 30 giorni </a:t>
            </a:r>
            <a:r>
              <a:rPr lang="it-IT" err="1"/>
              <a:t>lorem</a:t>
            </a:r>
            <a:r>
              <a:rPr lang="it-IT"/>
              <a:t> </a:t>
            </a:r>
            <a:r>
              <a:rPr lang="it-IT" err="1"/>
              <a:t>ipsume</a:t>
            </a:r>
            <a:r>
              <a:rPr lang="it-IT"/>
              <a:t> </a:t>
            </a:r>
            <a:r>
              <a:rPr lang="it-IT" err="1"/>
              <a:t>dolor</a:t>
            </a:r>
            <a:r>
              <a:rPr lang="it-IT"/>
              <a:t> </a:t>
            </a:r>
            <a:r>
              <a:rPr lang="it-IT" err="1"/>
              <a:t>sit</a:t>
            </a:r>
            <a:endParaRPr lang="it-IT"/>
          </a:p>
        </p:txBody>
      </p:sp>
      <p:sp>
        <p:nvSpPr>
          <p:cNvPr id="19" name="Segnaposto testo 2">
            <a:extLst>
              <a:ext uri="{FF2B5EF4-FFF2-40B4-BE49-F238E27FC236}">
                <a16:creationId xmlns:a16="http://schemas.microsoft.com/office/drawing/2014/main" id="{44CA5C1B-A929-8866-ECFE-40805CFF64D7}"/>
              </a:ext>
            </a:extLst>
          </p:cNvPr>
          <p:cNvSpPr>
            <a:spLocks noGrp="1"/>
          </p:cNvSpPr>
          <p:nvPr>
            <p:ph type="body" sz="quarter" idx="20" hasCustomPrompt="1"/>
          </p:nvPr>
        </p:nvSpPr>
        <p:spPr>
          <a:xfrm>
            <a:off x="11837611" y="1933557"/>
            <a:ext cx="1711464" cy="414586"/>
          </a:xfrm>
          <a:prstGeom prst="rect">
            <a:avLst/>
          </a:prstGeom>
        </p:spPr>
        <p:txBody>
          <a:bodyPr/>
          <a:lstStyle>
            <a:lvl1pPr>
              <a:defRPr sz="3200" b="1">
                <a:solidFill>
                  <a:srgbClr val="2F6DD5"/>
                </a:solidFill>
              </a:defRPr>
            </a:lvl1pPr>
          </a:lstStyle>
          <a:p>
            <a:pPr lvl="0"/>
            <a:r>
              <a:rPr lang="it-IT"/>
              <a:t>501.000</a:t>
            </a:r>
          </a:p>
        </p:txBody>
      </p:sp>
      <p:sp>
        <p:nvSpPr>
          <p:cNvPr id="20" name="Segnaposto testo 2">
            <a:extLst>
              <a:ext uri="{FF2B5EF4-FFF2-40B4-BE49-F238E27FC236}">
                <a16:creationId xmlns:a16="http://schemas.microsoft.com/office/drawing/2014/main" id="{BE195978-0619-8637-C9CA-9622CF3608F4}"/>
              </a:ext>
            </a:extLst>
          </p:cNvPr>
          <p:cNvSpPr>
            <a:spLocks noGrp="1"/>
          </p:cNvSpPr>
          <p:nvPr>
            <p:ph type="body" sz="quarter" idx="21" hasCustomPrompt="1"/>
          </p:nvPr>
        </p:nvSpPr>
        <p:spPr>
          <a:xfrm>
            <a:off x="13772064" y="1933557"/>
            <a:ext cx="1548142" cy="414586"/>
          </a:xfrm>
          <a:prstGeom prst="rect">
            <a:avLst/>
          </a:prstGeom>
        </p:spPr>
        <p:txBody>
          <a:bodyPr/>
          <a:lstStyle>
            <a:lvl1pPr>
              <a:defRPr sz="3200" b="1">
                <a:solidFill>
                  <a:srgbClr val="18CEE7"/>
                </a:solidFill>
              </a:defRPr>
            </a:lvl1pPr>
          </a:lstStyle>
          <a:p>
            <a:pPr lvl="0"/>
            <a:r>
              <a:rPr lang="it-IT"/>
              <a:t>+ 50% </a:t>
            </a:r>
          </a:p>
        </p:txBody>
      </p:sp>
      <p:pic>
        <p:nvPicPr>
          <p:cNvPr id="3" name="Image 1">
            <a:extLst>
              <a:ext uri="{FF2B5EF4-FFF2-40B4-BE49-F238E27FC236}">
                <a16:creationId xmlns:a16="http://schemas.microsoft.com/office/drawing/2014/main" id="{F621CE80-B8E3-D751-0F09-293F9D6D88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18"/>
            <a:ext cx="944418" cy="1160918"/>
          </a:xfrm>
          <a:prstGeom prst="rect">
            <a:avLst/>
          </a:prstGeom>
        </p:spPr>
      </p:pic>
      <p:sp>
        <p:nvSpPr>
          <p:cNvPr id="4" name="Date Placeholder 3">
            <a:extLst>
              <a:ext uri="{FF2B5EF4-FFF2-40B4-BE49-F238E27FC236}">
                <a16:creationId xmlns:a16="http://schemas.microsoft.com/office/drawing/2014/main" id="{C65C9106-683A-4073-9D99-E94E47E9EAE2}"/>
              </a:ext>
            </a:extLst>
          </p:cNvPr>
          <p:cNvSpPr>
            <a:spLocks noGrp="1"/>
          </p:cNvSpPr>
          <p:nvPr>
            <p:ph type="dt" sz="half" idx="22"/>
          </p:nvPr>
        </p:nvSpPr>
        <p:spPr/>
        <p:txBody>
          <a:body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6" name="Footer Placeholder 5">
            <a:extLst>
              <a:ext uri="{FF2B5EF4-FFF2-40B4-BE49-F238E27FC236}">
                <a16:creationId xmlns:a16="http://schemas.microsoft.com/office/drawing/2014/main" id="{DB4FA31E-AC7F-FD41-5F08-FEF56A819F96}"/>
              </a:ext>
            </a:extLst>
          </p:cNvPr>
          <p:cNvSpPr>
            <a:spLocks noGrp="1"/>
          </p:cNvSpPr>
          <p:nvPr>
            <p:ph type="ftr" sz="quarter" idx="23"/>
          </p:nvPr>
        </p:nvSpPr>
        <p:spPr/>
        <p:txBody>
          <a:body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7" name="Slide Number Placeholder 6">
            <a:extLst>
              <a:ext uri="{FF2B5EF4-FFF2-40B4-BE49-F238E27FC236}">
                <a16:creationId xmlns:a16="http://schemas.microsoft.com/office/drawing/2014/main" id="{E3674335-4CFF-CCF1-8B24-ACB45C54FAF3}"/>
              </a:ext>
            </a:extLst>
          </p:cNvPr>
          <p:cNvSpPr>
            <a:spLocks noGrp="1"/>
          </p:cNvSpPr>
          <p:nvPr>
            <p:ph type="sldNum" sz="quarter" idx="24"/>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2494749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6" name="Segnaposto titolo 15">
            <a:extLst>
              <a:ext uri="{FF2B5EF4-FFF2-40B4-BE49-F238E27FC236}">
                <a16:creationId xmlns:a16="http://schemas.microsoft.com/office/drawing/2014/main" id="{F3F4A463-7591-3E14-D5E3-598EE2CDCB2B}"/>
              </a:ext>
            </a:extLst>
          </p:cNvPr>
          <p:cNvSpPr>
            <a:spLocks noGrp="1"/>
          </p:cNvSpPr>
          <p:nvPr>
            <p:ph type="title"/>
          </p:nvPr>
        </p:nvSpPr>
        <p:spPr>
          <a:xfrm>
            <a:off x="1351285" y="2267589"/>
            <a:ext cx="615315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pic>
        <p:nvPicPr>
          <p:cNvPr id="2" name="Image 1">
            <a:extLst>
              <a:ext uri="{FF2B5EF4-FFF2-40B4-BE49-F238E27FC236}">
                <a16:creationId xmlns:a16="http://schemas.microsoft.com/office/drawing/2014/main" id="{0453BE32-DA09-D8B9-255E-D0F32239F8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18"/>
            <a:ext cx="944418" cy="1160918"/>
          </a:xfrm>
          <a:prstGeom prst="rect">
            <a:avLst/>
          </a:prstGeom>
        </p:spPr>
      </p:pic>
      <p:sp>
        <p:nvSpPr>
          <p:cNvPr id="31" name="Date Placeholder 30">
            <a:extLst>
              <a:ext uri="{FF2B5EF4-FFF2-40B4-BE49-F238E27FC236}">
                <a16:creationId xmlns:a16="http://schemas.microsoft.com/office/drawing/2014/main" id="{EE465372-86B4-D8B2-F128-14E3C200B294}"/>
              </a:ext>
            </a:extLst>
          </p:cNvPr>
          <p:cNvSpPr>
            <a:spLocks noGrp="1"/>
          </p:cNvSpPr>
          <p:nvPr>
            <p:ph type="dt" sz="half" idx="10"/>
          </p:nvPr>
        </p:nvSpPr>
        <p:spPr/>
        <p:txBody>
          <a:body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32" name="Footer Placeholder 31">
            <a:extLst>
              <a:ext uri="{FF2B5EF4-FFF2-40B4-BE49-F238E27FC236}">
                <a16:creationId xmlns:a16="http://schemas.microsoft.com/office/drawing/2014/main" id="{19928B16-FDAD-A71D-B27A-E1D7011892D9}"/>
              </a:ext>
            </a:extLst>
          </p:cNvPr>
          <p:cNvSpPr>
            <a:spLocks noGrp="1"/>
          </p:cNvSpPr>
          <p:nvPr>
            <p:ph type="ftr" sz="quarter" idx="11"/>
          </p:nvPr>
        </p:nvSpPr>
        <p:spPr/>
        <p:txBody>
          <a:body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33" name="Slide Number Placeholder 32">
            <a:extLst>
              <a:ext uri="{FF2B5EF4-FFF2-40B4-BE49-F238E27FC236}">
                <a16:creationId xmlns:a16="http://schemas.microsoft.com/office/drawing/2014/main" id="{0FA5BD60-6364-6FE3-8710-327829863642}"/>
              </a:ext>
            </a:extLst>
          </p:cNvPr>
          <p:cNvSpPr>
            <a:spLocks noGrp="1"/>
          </p:cNvSpPr>
          <p:nvPr>
            <p:ph type="sldNum" sz="quarter" idx="12"/>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333611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apitolo">
    <p:bg>
      <p:bgPr>
        <a:solidFill>
          <a:srgbClr val="002460"/>
        </a:solidFill>
        <a:effectLst/>
      </p:bgPr>
    </p:bg>
    <p:spTree>
      <p:nvGrpSpPr>
        <p:cNvPr id="1" name=""/>
        <p:cNvGrpSpPr/>
        <p:nvPr/>
      </p:nvGrpSpPr>
      <p:grpSpPr>
        <a:xfrm>
          <a:off x="0" y="0"/>
          <a:ext cx="0" cy="0"/>
          <a:chOff x="0" y="0"/>
          <a:chExt cx="0" cy="0"/>
        </a:xfrm>
      </p:grpSpPr>
      <p:sp>
        <p:nvSpPr>
          <p:cNvPr id="3" name="Segnaposto titolo 9">
            <a:extLst>
              <a:ext uri="{FF2B5EF4-FFF2-40B4-BE49-F238E27FC236}">
                <a16:creationId xmlns:a16="http://schemas.microsoft.com/office/drawing/2014/main" id="{2C743684-6D41-BC17-037E-7E251B27DD7A}"/>
              </a:ext>
            </a:extLst>
          </p:cNvPr>
          <p:cNvSpPr>
            <a:spLocks noGrp="1"/>
          </p:cNvSpPr>
          <p:nvPr>
            <p:ph type="title" hasCustomPrompt="1"/>
          </p:nvPr>
        </p:nvSpPr>
        <p:spPr>
          <a:xfrm>
            <a:off x="1574540" y="3274178"/>
            <a:ext cx="11096431" cy="1989137"/>
          </a:xfrm>
          <a:prstGeom prst="rect">
            <a:avLst/>
          </a:prstGeom>
        </p:spPr>
        <p:txBody>
          <a:bodyPr vert="horz" lIns="91440" tIns="45720" rIns="91440" bIns="45720" rtlCol="0" anchor="t">
            <a:noAutofit/>
          </a:bodyPr>
          <a:lstStyle>
            <a:lvl1pPr>
              <a:defRPr b="1" i="0">
                <a:latin typeface="Titillium Web" pitchFamily="2" charset="77"/>
              </a:defRPr>
            </a:lvl1pPr>
          </a:lstStyle>
          <a:p>
            <a:pPr algn="l">
              <a:lnSpc>
                <a:spcPts val="7500"/>
              </a:lnSpc>
            </a:pPr>
            <a:r>
              <a:rPr lang="en-US" sz="7200" b="1" i="0" dirty="0" err="1">
                <a:solidFill>
                  <a:srgbClr val="FFFFFF"/>
                </a:solidFill>
                <a:latin typeface="Titillium Web Bold" pitchFamily="34" charset="0"/>
                <a:ea typeface="Titillium Web Bold" pitchFamily="34" charset="-122"/>
                <a:cs typeface="Titillium Web Bold" pitchFamily="34" charset="-120"/>
              </a:rPr>
              <a:t>Titolo</a:t>
            </a:r>
            <a:r>
              <a:rPr lang="en-US" sz="7200" b="1" i="0" dirty="0">
                <a:solidFill>
                  <a:srgbClr val="FFFFFF"/>
                </a:solidFill>
                <a:latin typeface="Titillium Web Bold" pitchFamily="34" charset="0"/>
                <a:ea typeface="Titillium Web Bold" pitchFamily="34" charset="-122"/>
                <a:cs typeface="Titillium Web Bold" pitchFamily="34" charset="-120"/>
              </a:rPr>
              <a:t> del </a:t>
            </a:r>
            <a:r>
              <a:rPr lang="en-US" sz="7200" b="1" i="0" dirty="0" err="1">
                <a:solidFill>
                  <a:srgbClr val="FFFFFF"/>
                </a:solidFill>
                <a:latin typeface="Titillium Web Bold" pitchFamily="34" charset="0"/>
                <a:ea typeface="Titillium Web Bold" pitchFamily="34" charset="-122"/>
                <a:cs typeface="Titillium Web Bold" pitchFamily="34" charset="-120"/>
              </a:rPr>
              <a:t>capitolo</a:t>
            </a:r>
            <a:r>
              <a:rPr lang="en-US" sz="7200" b="1" i="0" dirty="0">
                <a:solidFill>
                  <a:srgbClr val="FFFFFF"/>
                </a:solidFill>
                <a:latin typeface="Titillium Web Bold" pitchFamily="34" charset="0"/>
                <a:ea typeface="Titillium Web Bold" pitchFamily="34" charset="-122"/>
                <a:cs typeface="Titillium Web Bold" pitchFamily="34" charset="-120"/>
              </a:rPr>
              <a:t>
</a:t>
            </a:r>
            <a:r>
              <a:rPr lang="en-US" sz="7200" b="1" i="0" dirty="0" err="1">
                <a:solidFill>
                  <a:srgbClr val="FFFFFF"/>
                </a:solidFill>
                <a:latin typeface="Titillium Web Bold" pitchFamily="34" charset="0"/>
                <a:ea typeface="Titillium Web Bold" pitchFamily="34" charset="-122"/>
                <a:cs typeface="Titillium Web Bold" pitchFamily="34" charset="-120"/>
              </a:rPr>
              <a:t>su</a:t>
            </a:r>
            <a:r>
              <a:rPr lang="en-US" sz="7200" b="1" i="0" dirty="0">
                <a:solidFill>
                  <a:srgbClr val="FFFFFF"/>
                </a:solidFill>
                <a:latin typeface="Titillium Web Bold" pitchFamily="34" charset="0"/>
                <a:ea typeface="Titillium Web Bold" pitchFamily="34" charset="-122"/>
                <a:cs typeface="Titillium Web Bold" pitchFamily="34" charset="-120"/>
              </a:rPr>
              <a:t> </a:t>
            </a:r>
            <a:r>
              <a:rPr lang="en-US" sz="7200" b="1" i="0" dirty="0" err="1">
                <a:solidFill>
                  <a:srgbClr val="FFFFFF"/>
                </a:solidFill>
                <a:latin typeface="Titillium Web Bold" pitchFamily="34" charset="0"/>
                <a:ea typeface="Titillium Web Bold" pitchFamily="34" charset="-122"/>
                <a:cs typeface="Titillium Web Bold" pitchFamily="34" charset="-120"/>
              </a:rPr>
              <a:t>più</a:t>
            </a:r>
            <a:r>
              <a:rPr lang="en-US" sz="7200" b="1" i="0" dirty="0">
                <a:solidFill>
                  <a:srgbClr val="FFFFFF"/>
                </a:solidFill>
                <a:latin typeface="Titillium Web Bold" pitchFamily="34" charset="0"/>
                <a:ea typeface="Titillium Web Bold" pitchFamily="34" charset="-122"/>
                <a:cs typeface="Titillium Web Bold" pitchFamily="34" charset="-120"/>
              </a:rPr>
              <a:t> </a:t>
            </a:r>
            <a:r>
              <a:rPr lang="en-US" sz="7200" b="1" i="0" dirty="0" err="1">
                <a:solidFill>
                  <a:srgbClr val="FFFFFF"/>
                </a:solidFill>
                <a:latin typeface="Titillium Web Bold" pitchFamily="34" charset="0"/>
                <a:ea typeface="Titillium Web Bold" pitchFamily="34" charset="-122"/>
                <a:cs typeface="Titillium Web Bold" pitchFamily="34" charset="-120"/>
              </a:rPr>
              <a:t>righe</a:t>
            </a:r>
            <a:endParaRPr lang="en-US" sz="7200" dirty="0"/>
          </a:p>
        </p:txBody>
      </p:sp>
      <p:sp>
        <p:nvSpPr>
          <p:cNvPr id="14" name="Segnaposto testo 13">
            <a:extLst>
              <a:ext uri="{FF2B5EF4-FFF2-40B4-BE49-F238E27FC236}">
                <a16:creationId xmlns:a16="http://schemas.microsoft.com/office/drawing/2014/main" id="{106E9F24-A033-8A45-EED1-101986DD2279}"/>
              </a:ext>
            </a:extLst>
          </p:cNvPr>
          <p:cNvSpPr>
            <a:spLocks noGrp="1"/>
          </p:cNvSpPr>
          <p:nvPr>
            <p:ph type="body" sz="quarter" idx="10" hasCustomPrompt="1"/>
          </p:nvPr>
        </p:nvSpPr>
        <p:spPr>
          <a:xfrm>
            <a:off x="1574800" y="5527675"/>
            <a:ext cx="6122988" cy="1076325"/>
          </a:xfrm>
        </p:spPr>
        <p:txBody>
          <a:bodyPr>
            <a:noAutofit/>
          </a:bodyPr>
          <a:lstStyle>
            <a:lvl1pPr>
              <a:defRPr>
                <a:solidFill>
                  <a:srgbClr val="18CEE7"/>
                </a:solidFill>
                <a:latin typeface="Lora Medium" pitchFamily="2" charset="77"/>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0" i="0">
                <a:solidFill>
                  <a:srgbClr val="66E8F9"/>
                </a:solidFill>
                <a:latin typeface="Lora Regular" pitchFamily="34" charset="0"/>
                <a:ea typeface="Lora Regular" pitchFamily="34" charset="-122"/>
                <a:cs typeface="Lora Regular" pitchFamily="34" charset="-120"/>
              </a:rPr>
              <a:t>Sed </a:t>
            </a:r>
            <a:r>
              <a:rPr lang="en-US" sz="2000" b="0" i="0" err="1">
                <a:solidFill>
                  <a:srgbClr val="66E8F9"/>
                </a:solidFill>
                <a:latin typeface="Lora Regular" pitchFamily="34" charset="0"/>
                <a:ea typeface="Lora Regular" pitchFamily="34" charset="-122"/>
                <a:cs typeface="Lora Regular" pitchFamily="34" charset="-120"/>
              </a:rPr>
              <a:t>ut</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perspiciatis</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unde</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omnis</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iste</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natus</a:t>
            </a:r>
            <a:r>
              <a:rPr lang="en-US" sz="2000" b="0" i="0">
                <a:solidFill>
                  <a:srgbClr val="66E8F9"/>
                </a:solidFill>
                <a:latin typeface="Lora Regular" pitchFamily="34" charset="0"/>
                <a:ea typeface="Lora Regular" pitchFamily="34" charset="-122"/>
                <a:cs typeface="Lora Regular" pitchFamily="34" charset="-120"/>
              </a:rPr>
              <a:t> error sit </a:t>
            </a:r>
            <a:r>
              <a:rPr lang="en-US" sz="2000" b="0" i="0" err="1">
                <a:solidFill>
                  <a:srgbClr val="66E8F9"/>
                </a:solidFill>
                <a:latin typeface="Lora Regular" pitchFamily="34" charset="0"/>
                <a:ea typeface="Lora Regular" pitchFamily="34" charset="-122"/>
                <a:cs typeface="Lora Regular" pitchFamily="34" charset="-120"/>
              </a:rPr>
              <a:t>voluptatem</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accusantium</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doloremque</a:t>
            </a:r>
            <a:endParaRPr lang="en-US" sz="2000"/>
          </a:p>
        </p:txBody>
      </p:sp>
      <p:sp>
        <p:nvSpPr>
          <p:cNvPr id="20" name="Segnaposto numero diapositiva 5">
            <a:extLst>
              <a:ext uri="{FF2B5EF4-FFF2-40B4-BE49-F238E27FC236}">
                <a16:creationId xmlns:a16="http://schemas.microsoft.com/office/drawing/2014/main" id="{384C5D74-DA84-E297-B047-51F539BBDF90}"/>
              </a:ext>
            </a:extLst>
          </p:cNvPr>
          <p:cNvSpPr>
            <a:spLocks noGrp="1"/>
          </p:cNvSpPr>
          <p:nvPr>
            <p:ph type="sldNum" sz="quarter" idx="4"/>
          </p:nvPr>
        </p:nvSpPr>
        <p:spPr>
          <a:xfrm>
            <a:off x="787079" y="9085428"/>
            <a:ext cx="550797" cy="547688"/>
          </a:xfrm>
          <a:prstGeom prst="rect">
            <a:avLst/>
          </a:prstGeom>
        </p:spPr>
        <p:txBody>
          <a:bodyPr vert="horz" lIns="91440" tIns="45720" rIns="91440" bIns="45720" rtlCol="0" anchor="ctr"/>
          <a:lstStyle>
            <a:lvl1pPr algn="r">
              <a:defRPr sz="1800" b="1" i="0">
                <a:solidFill>
                  <a:schemeClr val="bg1"/>
                </a:solidFill>
                <a:latin typeface="Titillium Web SemiBold" pitchFamily="2" charset="77"/>
              </a:defRPr>
            </a:lvl1pPr>
          </a:lstStyle>
          <a:p>
            <a:fld id="{3E3B1CE7-D245-DD48-8BD0-A2EC0D09B938}" type="slidenum">
              <a:rPr lang="it-IT" smtClean="0"/>
              <a:pPr/>
              <a:t>‹N›</a:t>
            </a:fld>
            <a:endParaRPr lang="it-IT"/>
          </a:p>
        </p:txBody>
      </p:sp>
      <p:sp>
        <p:nvSpPr>
          <p:cNvPr id="21" name="Segnaposto piè di pagina 4">
            <a:extLst>
              <a:ext uri="{FF2B5EF4-FFF2-40B4-BE49-F238E27FC236}">
                <a16:creationId xmlns:a16="http://schemas.microsoft.com/office/drawing/2014/main" id="{7F369B68-5796-760A-FA3F-BDCD6F46BD34}"/>
              </a:ext>
            </a:extLst>
          </p:cNvPr>
          <p:cNvSpPr>
            <a:spLocks noGrp="1"/>
          </p:cNvSpPr>
          <p:nvPr>
            <p:ph type="ftr" sz="quarter" idx="3"/>
          </p:nvPr>
        </p:nvSpPr>
        <p:spPr>
          <a:xfrm>
            <a:off x="1551600" y="9086931"/>
            <a:ext cx="6172200" cy="547688"/>
          </a:xfrm>
          <a:prstGeom prst="rect">
            <a:avLst/>
          </a:prstGeom>
        </p:spPr>
        <p:txBody>
          <a:bodyPr vert="horz" lIns="91440" tIns="45720" rIns="91440" bIns="45720" rtlCol="0" anchor="ctr"/>
          <a:lstStyle>
            <a:lvl1pPr algn="ctr">
              <a:defRPr sz="1800">
                <a:solidFill>
                  <a:schemeClr val="bg1"/>
                </a:solidFill>
                <a:latin typeface="Titillium Web" pitchFamily="2" charset="77"/>
              </a:defRPr>
            </a:lvl1pPr>
          </a:lstStyle>
          <a:p>
            <a:pPr algn="l">
              <a:lnSpc>
                <a:spcPts val="2700"/>
              </a:lnSpc>
            </a:pPr>
            <a:r>
              <a:rPr lang="en-US" b="1">
                <a:ea typeface="Titillium Web Bold" pitchFamily="34" charset="-122"/>
                <a:cs typeface="Titillium Web Bold" pitchFamily="34" charset="-120"/>
              </a:rPr>
              <a:t>INPS - </a:t>
            </a:r>
            <a:r>
              <a:rPr lang="en-US" err="1">
                <a:ea typeface="Titillium Web Regular" pitchFamily="34" charset="-122"/>
                <a:cs typeface="Titillium Web Regular" pitchFamily="34" charset="-120"/>
              </a:rPr>
              <a:t>Titolo</a:t>
            </a:r>
            <a:r>
              <a:rPr lang="en-US">
                <a:ea typeface="Titillium Web Regular" pitchFamily="34" charset="-122"/>
                <a:cs typeface="Titillium Web Regular" pitchFamily="34" charset="-120"/>
              </a:rPr>
              <a:t> </a:t>
            </a:r>
            <a:r>
              <a:rPr lang="en-US" err="1">
                <a:ea typeface="Titillium Web Regular" pitchFamily="34" charset="-122"/>
                <a:cs typeface="Titillium Web Regular" pitchFamily="34" charset="-120"/>
              </a:rPr>
              <a:t>della</a:t>
            </a:r>
            <a:r>
              <a:rPr lang="en-US">
                <a:ea typeface="Titillium Web Regular" pitchFamily="34" charset="-122"/>
                <a:cs typeface="Titillium Web Regular" pitchFamily="34" charset="-120"/>
              </a:rPr>
              <a:t> </a:t>
            </a:r>
            <a:r>
              <a:rPr lang="en-US" err="1">
                <a:ea typeface="Titillium Web Regular" pitchFamily="34" charset="-122"/>
                <a:cs typeface="Titillium Web Regular" pitchFamily="34" charset="-120"/>
              </a:rPr>
              <a:t>Presentazione</a:t>
            </a:r>
            <a:endParaRPr lang="en-US"/>
          </a:p>
        </p:txBody>
      </p:sp>
      <p:sp>
        <p:nvSpPr>
          <p:cNvPr id="22" name="Segnaposto data 3">
            <a:extLst>
              <a:ext uri="{FF2B5EF4-FFF2-40B4-BE49-F238E27FC236}">
                <a16:creationId xmlns:a16="http://schemas.microsoft.com/office/drawing/2014/main" id="{BA704D7D-AD50-E93E-20C7-39CE7926EA7F}"/>
              </a:ext>
            </a:extLst>
          </p:cNvPr>
          <p:cNvSpPr>
            <a:spLocks noGrp="1"/>
          </p:cNvSpPr>
          <p:nvPr>
            <p:ph type="dt" sz="half" idx="2"/>
          </p:nvPr>
        </p:nvSpPr>
        <p:spPr>
          <a:xfrm>
            <a:off x="933450" y="704045"/>
            <a:ext cx="4114800" cy="547688"/>
          </a:xfrm>
          <a:prstGeom prst="rect">
            <a:avLst/>
          </a:prstGeom>
        </p:spPr>
        <p:txBody>
          <a:bodyPr vert="horz" lIns="91440" tIns="45720" rIns="91440" bIns="45720" rtlCol="0" anchor="ctr"/>
          <a:lstStyle>
            <a:lvl1pPr algn="l">
              <a:defRPr sz="1800">
                <a:solidFill>
                  <a:schemeClr val="bg1"/>
                </a:solidFill>
                <a:latin typeface="Titillium Web" pitchFamily="2" charset="77"/>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a:t>
            </a:r>
            <a:r>
              <a:rPr lang="it-IT" err="1">
                <a:ea typeface="Titillium Web Bold" pitchFamily="34" charset="-122"/>
                <a:cs typeface="Titillium Web Bold" pitchFamily="34" charset="-120"/>
              </a:rPr>
              <a:t>sottocapitolo</a:t>
            </a:r>
            <a:endParaRPr lang="en-US"/>
          </a:p>
        </p:txBody>
      </p:sp>
      <p:pic>
        <p:nvPicPr>
          <p:cNvPr id="2" name="Image 1" descr="preencoded.png">
            <a:extLst>
              <a:ext uri="{FF2B5EF4-FFF2-40B4-BE49-F238E27FC236}">
                <a16:creationId xmlns:a16="http://schemas.microsoft.com/office/drawing/2014/main" id="{F8F7FA73-A80C-350F-4F57-84AE08A41F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6646400" y="491957"/>
            <a:ext cx="726720" cy="1184249"/>
          </a:xfrm>
          <a:prstGeom prst="rect">
            <a:avLst/>
          </a:prstGeom>
        </p:spPr>
      </p:pic>
      <p:sp>
        <p:nvSpPr>
          <p:cNvPr id="57" name="Segnaposto testo 16">
            <a:extLst>
              <a:ext uri="{FF2B5EF4-FFF2-40B4-BE49-F238E27FC236}">
                <a16:creationId xmlns:a16="http://schemas.microsoft.com/office/drawing/2014/main" id="{4CAD3F03-6873-F859-241D-9292E815D345}"/>
              </a:ext>
            </a:extLst>
          </p:cNvPr>
          <p:cNvSpPr>
            <a:spLocks noGrp="1"/>
          </p:cNvSpPr>
          <p:nvPr>
            <p:ph type="body" sz="quarter" idx="11" hasCustomPrompt="1"/>
          </p:nvPr>
        </p:nvSpPr>
        <p:spPr>
          <a:xfrm>
            <a:off x="10850880" y="2489159"/>
            <a:ext cx="8072121" cy="5548312"/>
          </a:xfrm>
        </p:spPr>
        <p:txBody>
          <a:bodyPr>
            <a:noAutofit/>
          </a:bodyPr>
          <a:lstStyle>
            <a:lvl1pPr>
              <a:defRPr sz="50000" b="0" i="0">
                <a:solidFill>
                  <a:srgbClr val="DBE4F7"/>
                </a:solidFill>
                <a:latin typeface="Roboto Mono Light" pitchFamily="49" charset="0"/>
                <a:ea typeface="Roboto Mono Light"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srgbClr val="A0C1F8"/>
                </a:solidFill>
                <a:latin typeface="Roboto Mono Light" pitchFamily="34" charset="0"/>
                <a:ea typeface="Roboto Mono Light" pitchFamily="34" charset="-122"/>
                <a:cs typeface="Roboto Mono Light" pitchFamily="34" charset="-120"/>
              </a:rPr>
              <a:t>00</a:t>
            </a:r>
            <a:endParaRPr lang="en-US" dirty="0"/>
          </a:p>
        </p:txBody>
      </p:sp>
    </p:spTree>
    <p:extLst>
      <p:ext uri="{BB962C8B-B14F-4D97-AF65-F5344CB8AC3E}">
        <p14:creationId xmlns:p14="http://schemas.microsoft.com/office/powerpoint/2010/main" val="81977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capitolo">
    <p:bg>
      <p:bgPr>
        <a:solidFill>
          <a:schemeClr val="bg1"/>
        </a:solidFill>
        <a:effectLst/>
      </p:bgPr>
    </p:bg>
    <p:spTree>
      <p:nvGrpSpPr>
        <p:cNvPr id="1" name=""/>
        <p:cNvGrpSpPr/>
        <p:nvPr/>
      </p:nvGrpSpPr>
      <p:grpSpPr>
        <a:xfrm>
          <a:off x="0" y="0"/>
          <a:ext cx="0" cy="0"/>
          <a:chOff x="0" y="0"/>
          <a:chExt cx="0" cy="0"/>
        </a:xfrm>
      </p:grpSpPr>
      <p:pic>
        <p:nvPicPr>
          <p:cNvPr id="4" name="Image 1">
            <a:extLst>
              <a:ext uri="{FF2B5EF4-FFF2-40B4-BE49-F238E27FC236}">
                <a16:creationId xmlns:a16="http://schemas.microsoft.com/office/drawing/2014/main" id="{92893230-DBE5-3D42-EA25-629AEC2F59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18"/>
            <a:ext cx="944418" cy="1160918"/>
          </a:xfrm>
          <a:prstGeom prst="rect">
            <a:avLst/>
          </a:prstGeom>
        </p:spPr>
      </p:pic>
      <p:sp>
        <p:nvSpPr>
          <p:cNvPr id="3" name="Segnaposto titolo 9">
            <a:extLst>
              <a:ext uri="{FF2B5EF4-FFF2-40B4-BE49-F238E27FC236}">
                <a16:creationId xmlns:a16="http://schemas.microsoft.com/office/drawing/2014/main" id="{2C743684-6D41-BC17-037E-7E251B27DD7A}"/>
              </a:ext>
            </a:extLst>
          </p:cNvPr>
          <p:cNvSpPr>
            <a:spLocks noGrp="1"/>
          </p:cNvSpPr>
          <p:nvPr>
            <p:ph type="title" hasCustomPrompt="1"/>
          </p:nvPr>
        </p:nvSpPr>
        <p:spPr>
          <a:xfrm>
            <a:off x="1574540" y="3274178"/>
            <a:ext cx="11096431" cy="1989137"/>
          </a:xfrm>
          <a:prstGeom prst="rect">
            <a:avLst/>
          </a:prstGeom>
        </p:spPr>
        <p:txBody>
          <a:bodyPr vert="horz" lIns="91440" tIns="45720" rIns="91440" bIns="45720" rtlCol="0" anchor="t">
            <a:noAutofit/>
          </a:bodyPr>
          <a:lstStyle>
            <a:lvl1pPr>
              <a:defRPr>
                <a:solidFill>
                  <a:srgbClr val="2F6DD5"/>
                </a:solidFill>
                <a:latin typeface="Titillium Web" pitchFamily="2" charset="77"/>
              </a:defRPr>
            </a:lvl1pPr>
          </a:lstStyle>
          <a:p>
            <a:pPr algn="l">
              <a:lnSpc>
                <a:spcPts val="7500"/>
              </a:lnSpc>
            </a:pPr>
            <a:r>
              <a:rPr lang="en-US" sz="7200" b="1" i="0" dirty="0" err="1">
                <a:solidFill>
                  <a:srgbClr val="FFFFFF"/>
                </a:solidFill>
                <a:latin typeface="Titillium Web Bold" pitchFamily="34" charset="0"/>
                <a:ea typeface="Titillium Web Bold" pitchFamily="34" charset="-122"/>
                <a:cs typeface="Titillium Web Bold" pitchFamily="34" charset="-120"/>
              </a:rPr>
              <a:t>Titolo</a:t>
            </a:r>
            <a:r>
              <a:rPr lang="en-US" sz="7200" b="1" i="0" dirty="0">
                <a:solidFill>
                  <a:srgbClr val="FFFFFF"/>
                </a:solidFill>
                <a:latin typeface="Titillium Web Bold" pitchFamily="34" charset="0"/>
                <a:ea typeface="Titillium Web Bold" pitchFamily="34" charset="-122"/>
                <a:cs typeface="Titillium Web Bold" pitchFamily="34" charset="-120"/>
              </a:rPr>
              <a:t> del </a:t>
            </a:r>
            <a:r>
              <a:rPr lang="en-US" sz="7200" b="1" i="0" dirty="0" err="1">
                <a:solidFill>
                  <a:srgbClr val="FFFFFF"/>
                </a:solidFill>
                <a:latin typeface="Titillium Web Bold" pitchFamily="34" charset="0"/>
                <a:ea typeface="Titillium Web Bold" pitchFamily="34" charset="-122"/>
                <a:cs typeface="Titillium Web Bold" pitchFamily="34" charset="-120"/>
              </a:rPr>
              <a:t>capitolo</a:t>
            </a:r>
            <a:r>
              <a:rPr lang="en-US" sz="7200" b="1" i="0" dirty="0">
                <a:solidFill>
                  <a:srgbClr val="FFFFFF"/>
                </a:solidFill>
                <a:latin typeface="Titillium Web Bold" pitchFamily="34" charset="0"/>
                <a:ea typeface="Titillium Web Bold" pitchFamily="34" charset="-122"/>
                <a:cs typeface="Titillium Web Bold" pitchFamily="34" charset="-120"/>
              </a:rPr>
              <a:t>
</a:t>
            </a:r>
            <a:r>
              <a:rPr lang="en-US" sz="7200" b="1" i="0" dirty="0" err="1">
                <a:solidFill>
                  <a:srgbClr val="FFFFFF"/>
                </a:solidFill>
                <a:latin typeface="Titillium Web Bold" pitchFamily="34" charset="0"/>
                <a:ea typeface="Titillium Web Bold" pitchFamily="34" charset="-122"/>
                <a:cs typeface="Titillium Web Bold" pitchFamily="34" charset="-120"/>
              </a:rPr>
              <a:t>su</a:t>
            </a:r>
            <a:r>
              <a:rPr lang="en-US" sz="7200" b="1" i="0" dirty="0">
                <a:solidFill>
                  <a:srgbClr val="FFFFFF"/>
                </a:solidFill>
                <a:latin typeface="Titillium Web Bold" pitchFamily="34" charset="0"/>
                <a:ea typeface="Titillium Web Bold" pitchFamily="34" charset="-122"/>
                <a:cs typeface="Titillium Web Bold" pitchFamily="34" charset="-120"/>
              </a:rPr>
              <a:t> </a:t>
            </a:r>
            <a:r>
              <a:rPr lang="en-US" sz="7200" b="1" i="0" dirty="0" err="1">
                <a:solidFill>
                  <a:srgbClr val="FFFFFF"/>
                </a:solidFill>
                <a:latin typeface="Titillium Web Bold" pitchFamily="34" charset="0"/>
                <a:ea typeface="Titillium Web Bold" pitchFamily="34" charset="-122"/>
                <a:cs typeface="Titillium Web Bold" pitchFamily="34" charset="-120"/>
              </a:rPr>
              <a:t>più</a:t>
            </a:r>
            <a:r>
              <a:rPr lang="en-US" sz="7200" b="1" i="0" dirty="0">
                <a:solidFill>
                  <a:srgbClr val="FFFFFF"/>
                </a:solidFill>
                <a:latin typeface="Titillium Web Bold" pitchFamily="34" charset="0"/>
                <a:ea typeface="Titillium Web Bold" pitchFamily="34" charset="-122"/>
                <a:cs typeface="Titillium Web Bold" pitchFamily="34" charset="-120"/>
              </a:rPr>
              <a:t> </a:t>
            </a:r>
            <a:r>
              <a:rPr lang="en-US" sz="7200" b="1" i="0" dirty="0" err="1">
                <a:solidFill>
                  <a:srgbClr val="FFFFFF"/>
                </a:solidFill>
                <a:latin typeface="Titillium Web Bold" pitchFamily="34" charset="0"/>
                <a:ea typeface="Titillium Web Bold" pitchFamily="34" charset="-122"/>
                <a:cs typeface="Titillium Web Bold" pitchFamily="34" charset="-120"/>
              </a:rPr>
              <a:t>righe</a:t>
            </a:r>
            <a:endParaRPr lang="en-US" sz="7200" dirty="0"/>
          </a:p>
        </p:txBody>
      </p:sp>
      <p:sp>
        <p:nvSpPr>
          <p:cNvPr id="14" name="Segnaposto testo 13">
            <a:extLst>
              <a:ext uri="{FF2B5EF4-FFF2-40B4-BE49-F238E27FC236}">
                <a16:creationId xmlns:a16="http://schemas.microsoft.com/office/drawing/2014/main" id="{106E9F24-A033-8A45-EED1-101986DD2279}"/>
              </a:ext>
            </a:extLst>
          </p:cNvPr>
          <p:cNvSpPr>
            <a:spLocks noGrp="1"/>
          </p:cNvSpPr>
          <p:nvPr>
            <p:ph type="body" sz="quarter" idx="10" hasCustomPrompt="1"/>
          </p:nvPr>
        </p:nvSpPr>
        <p:spPr>
          <a:xfrm>
            <a:off x="1574800" y="5527675"/>
            <a:ext cx="6122988" cy="1076325"/>
          </a:xfrm>
        </p:spPr>
        <p:txBody>
          <a:bodyPr>
            <a:noAutofit/>
          </a:bodyPr>
          <a:lstStyle>
            <a:lvl1pPr>
              <a:defRPr>
                <a:solidFill>
                  <a:srgbClr val="18CEE7"/>
                </a:solidFill>
                <a:latin typeface="Lora Medium" pitchFamily="2" charset="77"/>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0" i="0">
                <a:solidFill>
                  <a:srgbClr val="66E8F9"/>
                </a:solidFill>
                <a:latin typeface="Lora Regular" pitchFamily="34" charset="0"/>
                <a:ea typeface="Lora Regular" pitchFamily="34" charset="-122"/>
                <a:cs typeface="Lora Regular" pitchFamily="34" charset="-120"/>
              </a:rPr>
              <a:t>Sed </a:t>
            </a:r>
            <a:r>
              <a:rPr lang="en-US" sz="2000" b="0" i="0" err="1">
                <a:solidFill>
                  <a:srgbClr val="66E8F9"/>
                </a:solidFill>
                <a:latin typeface="Lora Regular" pitchFamily="34" charset="0"/>
                <a:ea typeface="Lora Regular" pitchFamily="34" charset="-122"/>
                <a:cs typeface="Lora Regular" pitchFamily="34" charset="-120"/>
              </a:rPr>
              <a:t>ut</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perspiciatis</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unde</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omnis</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iste</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natus</a:t>
            </a:r>
            <a:r>
              <a:rPr lang="en-US" sz="2000" b="0" i="0">
                <a:solidFill>
                  <a:srgbClr val="66E8F9"/>
                </a:solidFill>
                <a:latin typeface="Lora Regular" pitchFamily="34" charset="0"/>
                <a:ea typeface="Lora Regular" pitchFamily="34" charset="-122"/>
                <a:cs typeface="Lora Regular" pitchFamily="34" charset="-120"/>
              </a:rPr>
              <a:t> error sit </a:t>
            </a:r>
            <a:r>
              <a:rPr lang="en-US" sz="2000" b="0" i="0" err="1">
                <a:solidFill>
                  <a:srgbClr val="66E8F9"/>
                </a:solidFill>
                <a:latin typeface="Lora Regular" pitchFamily="34" charset="0"/>
                <a:ea typeface="Lora Regular" pitchFamily="34" charset="-122"/>
                <a:cs typeface="Lora Regular" pitchFamily="34" charset="-120"/>
              </a:rPr>
              <a:t>voluptatem</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accusantium</a:t>
            </a:r>
            <a:r>
              <a:rPr lang="en-US" sz="2000" b="0" i="0">
                <a:solidFill>
                  <a:srgbClr val="66E8F9"/>
                </a:solidFill>
                <a:latin typeface="Lora Regular" pitchFamily="34" charset="0"/>
                <a:ea typeface="Lora Regular" pitchFamily="34" charset="-122"/>
                <a:cs typeface="Lora Regular" pitchFamily="34" charset="-120"/>
              </a:rPr>
              <a:t> </a:t>
            </a:r>
            <a:r>
              <a:rPr lang="en-US" sz="2000" b="0" i="0" err="1">
                <a:solidFill>
                  <a:srgbClr val="66E8F9"/>
                </a:solidFill>
                <a:latin typeface="Lora Regular" pitchFamily="34" charset="0"/>
                <a:ea typeface="Lora Regular" pitchFamily="34" charset="-122"/>
                <a:cs typeface="Lora Regular" pitchFamily="34" charset="-120"/>
              </a:rPr>
              <a:t>doloremque</a:t>
            </a:r>
            <a:endParaRPr lang="en-US" sz="2000"/>
          </a:p>
        </p:txBody>
      </p:sp>
      <p:sp>
        <p:nvSpPr>
          <p:cNvPr id="17" name="Segnaposto testo 16">
            <a:extLst>
              <a:ext uri="{FF2B5EF4-FFF2-40B4-BE49-F238E27FC236}">
                <a16:creationId xmlns:a16="http://schemas.microsoft.com/office/drawing/2014/main" id="{99251071-D8C9-09A3-2D63-992AA33DACB5}"/>
              </a:ext>
            </a:extLst>
          </p:cNvPr>
          <p:cNvSpPr>
            <a:spLocks noGrp="1"/>
          </p:cNvSpPr>
          <p:nvPr>
            <p:ph type="body" sz="quarter" idx="11" hasCustomPrompt="1"/>
          </p:nvPr>
        </p:nvSpPr>
        <p:spPr>
          <a:xfrm>
            <a:off x="10850880" y="2489159"/>
            <a:ext cx="8072121" cy="5548312"/>
          </a:xfrm>
        </p:spPr>
        <p:txBody>
          <a:bodyPr>
            <a:noAutofit/>
          </a:bodyPr>
          <a:lstStyle>
            <a:lvl1pPr>
              <a:defRPr sz="50000" b="0" i="0">
                <a:solidFill>
                  <a:srgbClr val="DBE4F7"/>
                </a:solidFill>
                <a:latin typeface="Roboto Mono Light" pitchFamily="49" charset="0"/>
                <a:ea typeface="Roboto Mono Light"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srgbClr val="A0C1F8"/>
                </a:solidFill>
                <a:latin typeface="Roboto Mono Light" pitchFamily="34" charset="0"/>
                <a:ea typeface="Roboto Mono Light" pitchFamily="34" charset="-122"/>
                <a:cs typeface="Roboto Mono Light" pitchFamily="34" charset="-120"/>
              </a:rPr>
              <a:t>00</a:t>
            </a:r>
            <a:endParaRPr lang="en-US" dirty="0"/>
          </a:p>
        </p:txBody>
      </p:sp>
      <p:sp>
        <p:nvSpPr>
          <p:cNvPr id="8" name="Segnaposto numero diapositiva 5">
            <a:extLst>
              <a:ext uri="{FF2B5EF4-FFF2-40B4-BE49-F238E27FC236}">
                <a16:creationId xmlns:a16="http://schemas.microsoft.com/office/drawing/2014/main" id="{0907659C-A062-F530-AEA5-73D7205916C6}"/>
              </a:ext>
            </a:extLst>
          </p:cNvPr>
          <p:cNvSpPr>
            <a:spLocks noGrp="1"/>
          </p:cNvSpPr>
          <p:nvPr>
            <p:ph type="sldNum" sz="quarter" idx="4"/>
          </p:nvPr>
        </p:nvSpPr>
        <p:spPr>
          <a:xfrm>
            <a:off x="787079" y="9085428"/>
            <a:ext cx="550797" cy="547688"/>
          </a:xfrm>
          <a:prstGeom prst="rect">
            <a:avLst/>
          </a:prstGeom>
        </p:spPr>
        <p:txBody>
          <a:bodyPr vert="horz" lIns="91440" tIns="45720" rIns="91440" bIns="45720" rtlCol="0" anchor="ctr"/>
          <a:lstStyle>
            <a:lvl1pPr algn="r">
              <a:defRPr sz="1800" b="1" i="0">
                <a:solidFill>
                  <a:srgbClr val="2F6DD5"/>
                </a:solidFill>
                <a:latin typeface="Titillium Web SemiBold" pitchFamily="2" charset="77"/>
              </a:defRPr>
            </a:lvl1pPr>
          </a:lstStyle>
          <a:p>
            <a:fld id="{3E3B1CE7-D245-DD48-8BD0-A2EC0D09B938}" type="slidenum">
              <a:rPr lang="it-IT" smtClean="0"/>
              <a:pPr/>
              <a:t>‹N›</a:t>
            </a:fld>
            <a:endParaRPr lang="it-IT"/>
          </a:p>
        </p:txBody>
      </p:sp>
      <p:sp>
        <p:nvSpPr>
          <p:cNvPr id="9" name="Segnaposto piè di pagina 4">
            <a:extLst>
              <a:ext uri="{FF2B5EF4-FFF2-40B4-BE49-F238E27FC236}">
                <a16:creationId xmlns:a16="http://schemas.microsoft.com/office/drawing/2014/main" id="{987EFDA1-BC43-2A35-1729-A9DE99B7D272}"/>
              </a:ext>
            </a:extLst>
          </p:cNvPr>
          <p:cNvSpPr>
            <a:spLocks noGrp="1"/>
          </p:cNvSpPr>
          <p:nvPr>
            <p:ph type="ftr" sz="quarter" idx="3"/>
          </p:nvPr>
        </p:nvSpPr>
        <p:spPr>
          <a:xfrm>
            <a:off x="1551600" y="9086931"/>
            <a:ext cx="6172200" cy="547688"/>
          </a:xfrm>
          <a:prstGeom prst="rect">
            <a:avLst/>
          </a:prstGeom>
        </p:spPr>
        <p:txBody>
          <a:bodyPr vert="horz" lIns="91440" tIns="45720" rIns="91440" bIns="45720" rtlCol="0" anchor="ctr"/>
          <a:lstStyle>
            <a:lvl1pPr algn="ctr">
              <a:defRPr sz="1800">
                <a:solidFill>
                  <a:srgbClr val="2F6DD5"/>
                </a:solidFill>
                <a:latin typeface="Titillium Web" pitchFamily="2" charset="77"/>
              </a:defRPr>
            </a:lvl1pPr>
          </a:lstStyle>
          <a:p>
            <a:pPr algn="l">
              <a:lnSpc>
                <a:spcPts val="2700"/>
              </a:lnSpc>
            </a:pPr>
            <a:r>
              <a:rPr lang="en-US" b="1">
                <a:ea typeface="Titillium Web Bold" pitchFamily="34" charset="-122"/>
                <a:cs typeface="Titillium Web Bold" pitchFamily="34" charset="-120"/>
              </a:rPr>
              <a:t>INPS - </a:t>
            </a:r>
            <a:r>
              <a:rPr lang="en-US">
                <a:ea typeface="Titillium Web Regular" pitchFamily="34" charset="-122"/>
                <a:cs typeface="Titillium Web Regular" pitchFamily="34" charset="-120"/>
              </a:rPr>
              <a:t>Titolo della Presentazione</a:t>
            </a:r>
            <a:endParaRPr lang="en-US"/>
          </a:p>
        </p:txBody>
      </p:sp>
      <p:sp>
        <p:nvSpPr>
          <p:cNvPr id="11" name="Segnaposto data 3">
            <a:extLst>
              <a:ext uri="{FF2B5EF4-FFF2-40B4-BE49-F238E27FC236}">
                <a16:creationId xmlns:a16="http://schemas.microsoft.com/office/drawing/2014/main" id="{A0C588B3-51EC-CD1B-FF18-F8CD7916B303}"/>
              </a:ext>
            </a:extLst>
          </p:cNvPr>
          <p:cNvSpPr>
            <a:spLocks noGrp="1"/>
          </p:cNvSpPr>
          <p:nvPr>
            <p:ph type="dt" sz="half" idx="2"/>
          </p:nvPr>
        </p:nvSpPr>
        <p:spPr>
          <a:xfrm>
            <a:off x="933450" y="704045"/>
            <a:ext cx="4114800" cy="547688"/>
          </a:xfrm>
          <a:prstGeom prst="rect">
            <a:avLst/>
          </a:prstGeom>
        </p:spPr>
        <p:txBody>
          <a:bodyPr vert="horz" lIns="91440" tIns="45720" rIns="91440" bIns="45720" rtlCol="0" anchor="ctr"/>
          <a:lstStyle>
            <a:lvl1pPr algn="l">
              <a:defRPr sz="1800">
                <a:solidFill>
                  <a:srgbClr val="2F6DD5"/>
                </a:solidFill>
                <a:latin typeface="Titillium Web" pitchFamily="2" charset="77"/>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Tree>
    <p:extLst>
      <p:ext uri="{BB962C8B-B14F-4D97-AF65-F5344CB8AC3E}">
        <p14:creationId xmlns:p14="http://schemas.microsoft.com/office/powerpoint/2010/main" val="376152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chiusura bianca">
    <p:bg>
      <p:bgPr>
        <a:solidFill>
          <a:schemeClr val="bg1"/>
        </a:solidFill>
        <a:effectLst/>
      </p:bgPr>
    </p:bg>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2BBC0526-F5B1-5165-5305-95D4906AB20D}"/>
              </a:ext>
            </a:extLst>
          </p:cNvPr>
          <p:cNvSpPr>
            <a:spLocks noGrp="1"/>
          </p:cNvSpPr>
          <p:nvPr>
            <p:ph type="dt" sz="half" idx="10"/>
          </p:nvPr>
        </p:nvSpPr>
        <p:spPr>
          <a:xfrm>
            <a:off x="7086600" y="6400585"/>
            <a:ext cx="4114800" cy="547688"/>
          </a:xfrm>
          <a:prstGeom prst="rect">
            <a:avLst/>
          </a:prstGeom>
        </p:spPr>
        <p:txBody>
          <a:bodyPr/>
          <a:lstStyle>
            <a:lvl1pPr algn="ctr">
              <a:defRPr>
                <a:solidFill>
                  <a:srgbClr val="2F6DD5"/>
                </a:solidFill>
                <a:latin typeface="Titillium Web" pitchFamily="2" charset="77"/>
              </a:defRPr>
            </a:lvl1pPr>
          </a:lstStyle>
          <a:p>
            <a:pPr>
              <a:lnSpc>
                <a:spcPts val="2850"/>
              </a:lnSpc>
            </a:pPr>
            <a:r>
              <a:rPr lang="en-US" b="1">
                <a:ea typeface="Titillium Web Bold" pitchFamily="34" charset="-122"/>
                <a:cs typeface="Titillium Web Bold" pitchFamily="34" charset="-120"/>
              </a:rPr>
              <a:t>INPS - </a:t>
            </a:r>
            <a:r>
              <a:rPr lang="en-US" err="1">
                <a:ea typeface="Titillium Web Regular" pitchFamily="34" charset="-122"/>
                <a:cs typeface="Titillium Web Regular" pitchFamily="34" charset="-120"/>
              </a:rPr>
              <a:t>Titolo</a:t>
            </a:r>
            <a:r>
              <a:rPr lang="en-US">
                <a:ea typeface="Titillium Web Regular" pitchFamily="34" charset="-122"/>
                <a:cs typeface="Titillium Web Regular" pitchFamily="34" charset="-120"/>
              </a:rPr>
              <a:t> </a:t>
            </a:r>
            <a:r>
              <a:rPr lang="en-US" err="1">
                <a:ea typeface="Titillium Web Regular" pitchFamily="34" charset="-122"/>
                <a:cs typeface="Titillium Web Regular" pitchFamily="34" charset="-120"/>
              </a:rPr>
              <a:t>della</a:t>
            </a:r>
            <a:r>
              <a:rPr lang="en-US">
                <a:ea typeface="Titillium Web Regular" pitchFamily="34" charset="-122"/>
                <a:cs typeface="Titillium Web Regular" pitchFamily="34" charset="-120"/>
              </a:rPr>
              <a:t> </a:t>
            </a:r>
            <a:r>
              <a:rPr lang="en-US" err="1">
                <a:ea typeface="Titillium Web Regular" pitchFamily="34" charset="-122"/>
                <a:cs typeface="Titillium Web Regular" pitchFamily="34" charset="-120"/>
              </a:rPr>
              <a:t>Presentazione</a:t>
            </a:r>
            <a:endParaRPr lang="en-US"/>
          </a:p>
        </p:txBody>
      </p:sp>
      <p:sp>
        <p:nvSpPr>
          <p:cNvPr id="13" name="Segnaposto testo 12">
            <a:extLst>
              <a:ext uri="{FF2B5EF4-FFF2-40B4-BE49-F238E27FC236}">
                <a16:creationId xmlns:a16="http://schemas.microsoft.com/office/drawing/2014/main" id="{8CE7A36E-D99C-DB93-DFC5-85C23EFF129E}"/>
              </a:ext>
            </a:extLst>
          </p:cNvPr>
          <p:cNvSpPr>
            <a:spLocks noGrp="1"/>
          </p:cNvSpPr>
          <p:nvPr>
            <p:ph type="body" sz="quarter" idx="11" hasCustomPrompt="1"/>
          </p:nvPr>
        </p:nvSpPr>
        <p:spPr>
          <a:xfrm>
            <a:off x="7346950" y="7014495"/>
            <a:ext cx="3594100" cy="519112"/>
          </a:xfrm>
        </p:spPr>
        <p:txBody>
          <a:bodyPr>
            <a:normAutofit/>
          </a:bodyPr>
          <a:lstStyle>
            <a:lvl1pPr algn="ctr">
              <a:defRPr sz="1800">
                <a:solidFill>
                  <a:srgbClr val="7BA9EC"/>
                </a:solidFill>
              </a:defRPr>
            </a:lvl1pPr>
            <a:lvl2pPr algn="ctr">
              <a:defRPr/>
            </a:lvl2pPr>
            <a:lvl3pPr algn="ctr">
              <a:defRPr/>
            </a:lvl3pPr>
            <a:lvl4pPr algn="ctr">
              <a:defRPr/>
            </a:lvl4pPr>
            <a:lvl5pPr algn="ctr">
              <a:defRPr/>
            </a:lvl5pPr>
          </a:lstStyle>
          <a:p>
            <a:pPr lvl="0"/>
            <a:r>
              <a:rPr lang="it-IT"/>
              <a:t>Versione / data</a:t>
            </a:r>
          </a:p>
        </p:txBody>
      </p:sp>
      <p:pic>
        <p:nvPicPr>
          <p:cNvPr id="5" name="Image 0" descr="preencoded.png">
            <a:extLst>
              <a:ext uri="{FF2B5EF4-FFF2-40B4-BE49-F238E27FC236}">
                <a16:creationId xmlns:a16="http://schemas.microsoft.com/office/drawing/2014/main" id="{E65B4E3E-6F3F-DA3B-71B2-42D8BD347D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569828" y="4270990"/>
            <a:ext cx="1143000" cy="1802857"/>
          </a:xfrm>
          <a:prstGeom prst="rect">
            <a:avLst/>
          </a:prstGeom>
        </p:spPr>
      </p:pic>
    </p:spTree>
    <p:extLst>
      <p:ext uri="{BB962C8B-B14F-4D97-AF65-F5344CB8AC3E}">
        <p14:creationId xmlns:p14="http://schemas.microsoft.com/office/powerpoint/2010/main" val="331316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chiusura blu">
    <p:bg>
      <p:bgPr>
        <a:solidFill>
          <a:srgbClr val="2F6DD5"/>
        </a:solidFill>
        <a:effectLst/>
      </p:bgPr>
    </p:bg>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2BBC0526-F5B1-5165-5305-95D4906AB20D}"/>
              </a:ext>
            </a:extLst>
          </p:cNvPr>
          <p:cNvSpPr>
            <a:spLocks noGrp="1"/>
          </p:cNvSpPr>
          <p:nvPr>
            <p:ph type="dt" sz="half" idx="10"/>
          </p:nvPr>
        </p:nvSpPr>
        <p:spPr>
          <a:xfrm>
            <a:off x="7086600" y="6400585"/>
            <a:ext cx="4114800" cy="547688"/>
          </a:xfrm>
          <a:prstGeom prst="rect">
            <a:avLst/>
          </a:prstGeom>
        </p:spPr>
        <p:txBody>
          <a:bodyPr/>
          <a:lstStyle>
            <a:lvl1pPr algn="ctr">
              <a:defRPr>
                <a:solidFill>
                  <a:schemeClr val="bg1"/>
                </a:solidFill>
                <a:latin typeface="Titillium Web" pitchFamily="2" charset="77"/>
              </a:defRPr>
            </a:lvl1pPr>
          </a:lstStyle>
          <a:p>
            <a:pPr>
              <a:lnSpc>
                <a:spcPts val="2850"/>
              </a:lnSpc>
            </a:pPr>
            <a:r>
              <a:rPr lang="en-US" b="1">
                <a:ea typeface="Titillium Web Bold" pitchFamily="34" charset="-122"/>
                <a:cs typeface="Titillium Web Bold" pitchFamily="34" charset="-120"/>
              </a:rPr>
              <a:t>INPS - </a:t>
            </a:r>
            <a:r>
              <a:rPr lang="en-US" err="1">
                <a:ea typeface="Titillium Web Regular" pitchFamily="34" charset="-122"/>
                <a:cs typeface="Titillium Web Regular" pitchFamily="34" charset="-120"/>
              </a:rPr>
              <a:t>Titolo</a:t>
            </a:r>
            <a:r>
              <a:rPr lang="en-US">
                <a:ea typeface="Titillium Web Regular" pitchFamily="34" charset="-122"/>
                <a:cs typeface="Titillium Web Regular" pitchFamily="34" charset="-120"/>
              </a:rPr>
              <a:t> </a:t>
            </a:r>
            <a:r>
              <a:rPr lang="en-US" err="1">
                <a:ea typeface="Titillium Web Regular" pitchFamily="34" charset="-122"/>
                <a:cs typeface="Titillium Web Regular" pitchFamily="34" charset="-120"/>
              </a:rPr>
              <a:t>della</a:t>
            </a:r>
            <a:r>
              <a:rPr lang="en-US">
                <a:ea typeface="Titillium Web Regular" pitchFamily="34" charset="-122"/>
                <a:cs typeface="Titillium Web Regular" pitchFamily="34" charset="-120"/>
              </a:rPr>
              <a:t> </a:t>
            </a:r>
            <a:r>
              <a:rPr lang="en-US" err="1">
                <a:ea typeface="Titillium Web Regular" pitchFamily="34" charset="-122"/>
                <a:cs typeface="Titillium Web Regular" pitchFamily="34" charset="-120"/>
              </a:rPr>
              <a:t>Presentazione</a:t>
            </a:r>
            <a:endParaRPr lang="en-US"/>
          </a:p>
        </p:txBody>
      </p:sp>
      <p:sp>
        <p:nvSpPr>
          <p:cNvPr id="13" name="Segnaposto testo 12">
            <a:extLst>
              <a:ext uri="{FF2B5EF4-FFF2-40B4-BE49-F238E27FC236}">
                <a16:creationId xmlns:a16="http://schemas.microsoft.com/office/drawing/2014/main" id="{8CE7A36E-D99C-DB93-DFC5-85C23EFF129E}"/>
              </a:ext>
            </a:extLst>
          </p:cNvPr>
          <p:cNvSpPr>
            <a:spLocks noGrp="1"/>
          </p:cNvSpPr>
          <p:nvPr>
            <p:ph type="body" sz="quarter" idx="11" hasCustomPrompt="1"/>
          </p:nvPr>
        </p:nvSpPr>
        <p:spPr>
          <a:xfrm>
            <a:off x="7346950" y="7014495"/>
            <a:ext cx="3594100" cy="519112"/>
          </a:xfrm>
        </p:spPr>
        <p:txBody>
          <a:bodyPr>
            <a:normAutofit/>
          </a:bodyPr>
          <a:lstStyle>
            <a:lvl1pPr algn="ctr">
              <a:defRPr sz="1800">
                <a:solidFill>
                  <a:srgbClr val="7BA9EC"/>
                </a:solidFill>
              </a:defRPr>
            </a:lvl1pPr>
            <a:lvl2pPr algn="ctr">
              <a:defRPr/>
            </a:lvl2pPr>
            <a:lvl3pPr algn="ctr">
              <a:defRPr/>
            </a:lvl3pPr>
            <a:lvl4pPr algn="ctr">
              <a:defRPr/>
            </a:lvl4pPr>
            <a:lvl5pPr algn="ctr">
              <a:defRPr/>
            </a:lvl5pPr>
          </a:lstStyle>
          <a:p>
            <a:pPr lvl="0"/>
            <a:r>
              <a:rPr lang="it-IT"/>
              <a:t>Versione / data</a:t>
            </a:r>
          </a:p>
        </p:txBody>
      </p:sp>
      <p:pic>
        <p:nvPicPr>
          <p:cNvPr id="2" name="Image 0" descr="preencoded.png">
            <a:extLst>
              <a:ext uri="{FF2B5EF4-FFF2-40B4-BE49-F238E27FC236}">
                <a16:creationId xmlns:a16="http://schemas.microsoft.com/office/drawing/2014/main" id="{B7D2398E-C920-1BDC-FE41-82AA83E1F4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572500" y="4212194"/>
            <a:ext cx="1143000" cy="1862613"/>
          </a:xfrm>
          <a:prstGeom prst="rect">
            <a:avLst/>
          </a:prstGeom>
        </p:spPr>
      </p:pic>
    </p:spTree>
    <p:extLst>
      <p:ext uri="{BB962C8B-B14F-4D97-AF65-F5344CB8AC3E}">
        <p14:creationId xmlns:p14="http://schemas.microsoft.com/office/powerpoint/2010/main" val="49655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25" name="Segnaposto testo 24">
            <a:extLst>
              <a:ext uri="{FF2B5EF4-FFF2-40B4-BE49-F238E27FC236}">
                <a16:creationId xmlns:a16="http://schemas.microsoft.com/office/drawing/2014/main" id="{F714B97A-D13A-8901-AB34-97DB1023B2B6}"/>
              </a:ext>
            </a:extLst>
          </p:cNvPr>
          <p:cNvSpPr>
            <a:spLocks noGrp="1"/>
          </p:cNvSpPr>
          <p:nvPr>
            <p:ph type="body" sz="quarter" idx="16" hasCustomPrompt="1"/>
          </p:nvPr>
        </p:nvSpPr>
        <p:spPr>
          <a:xfrm>
            <a:off x="1215100" y="3505743"/>
            <a:ext cx="1614216" cy="1307101"/>
          </a:xfrm>
          <a:prstGeom prst="rect">
            <a:avLst/>
          </a:prstGeom>
        </p:spPr>
        <p:txBody>
          <a:bodyPr/>
          <a:lstStyle>
            <a:lvl1pPr>
              <a:defRPr sz="8800">
                <a:solidFill>
                  <a:srgbClr val="E5EFFC"/>
                </a:solidFill>
                <a:latin typeface="Roboto Mono" pitchFamily="49" charset="0"/>
                <a:ea typeface="Roboto Mono" pitchFamily="49" charset="0"/>
              </a:defRPr>
            </a:lvl1pPr>
          </a:lstStyle>
          <a:p>
            <a:pPr lvl="0"/>
            <a:r>
              <a:rPr lang="it-IT"/>
              <a:t>01</a:t>
            </a:r>
          </a:p>
        </p:txBody>
      </p:sp>
      <p:sp>
        <p:nvSpPr>
          <p:cNvPr id="7" name="Segnaposto titolo 15">
            <a:extLst>
              <a:ext uri="{FF2B5EF4-FFF2-40B4-BE49-F238E27FC236}">
                <a16:creationId xmlns:a16="http://schemas.microsoft.com/office/drawing/2014/main" id="{425D625C-B7F5-459F-B4BD-711BB3EAB85B}"/>
              </a:ext>
            </a:extLst>
          </p:cNvPr>
          <p:cNvSpPr>
            <a:spLocks noGrp="1"/>
          </p:cNvSpPr>
          <p:nvPr>
            <p:ph type="title"/>
          </p:nvPr>
        </p:nvSpPr>
        <p:spPr>
          <a:xfrm>
            <a:off x="1351285" y="2267589"/>
            <a:ext cx="1577340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10" name="Segnaposto testo 9">
            <a:extLst>
              <a:ext uri="{FF2B5EF4-FFF2-40B4-BE49-F238E27FC236}">
                <a16:creationId xmlns:a16="http://schemas.microsoft.com/office/drawing/2014/main" id="{F1FEA538-8F66-91B6-776A-1BF37B1F58B3}"/>
              </a:ext>
            </a:extLst>
          </p:cNvPr>
          <p:cNvSpPr>
            <a:spLocks noGrp="1"/>
          </p:cNvSpPr>
          <p:nvPr>
            <p:ph type="body" sz="quarter" idx="13" hasCustomPrompt="1"/>
          </p:nvPr>
        </p:nvSpPr>
        <p:spPr>
          <a:xfrm>
            <a:off x="1848834" y="4418332"/>
            <a:ext cx="3627437" cy="348219"/>
          </a:xfrm>
          <a:prstGeom prst="rect">
            <a:avLst/>
          </a:prstGeom>
        </p:spPr>
        <p:txBody>
          <a:bodyPr/>
          <a:lstStyle>
            <a:lvl1pPr>
              <a:defRPr lang="en-US" b="1" i="0" dirty="0">
                <a:solidFill>
                  <a:srgbClr val="2F6DD5"/>
                </a:solidFill>
                <a:latin typeface="Titillium Web" pitchFamily="2" charset="77"/>
              </a:defRPr>
            </a:lvl1pPr>
          </a:lstStyle>
          <a:p>
            <a:pPr algn="l">
              <a:lnSpc>
                <a:spcPts val="2640"/>
              </a:lnSpc>
            </a:pPr>
            <a:r>
              <a:rPr lang="en-US" sz="2400" b="1" i="0" err="1">
                <a:solidFill>
                  <a:srgbClr val="2F6DD5"/>
                </a:solidFill>
                <a:latin typeface="Titillium Web Bold" pitchFamily="34" charset="0"/>
                <a:ea typeface="Titillium Web Bold" pitchFamily="34" charset="-122"/>
                <a:cs typeface="Titillium Web Bold" pitchFamily="34" charset="-120"/>
              </a:rPr>
              <a:t>Capitolo</a:t>
            </a:r>
            <a:endParaRPr lang="en-US" sz="2400"/>
          </a:p>
        </p:txBody>
      </p:sp>
      <p:sp>
        <p:nvSpPr>
          <p:cNvPr id="12" name="Segnaposto testo 11">
            <a:extLst>
              <a:ext uri="{FF2B5EF4-FFF2-40B4-BE49-F238E27FC236}">
                <a16:creationId xmlns:a16="http://schemas.microsoft.com/office/drawing/2014/main" id="{32A2A72D-F636-BE89-EF78-D95471BA9D02}"/>
              </a:ext>
            </a:extLst>
          </p:cNvPr>
          <p:cNvSpPr>
            <a:spLocks noGrp="1"/>
          </p:cNvSpPr>
          <p:nvPr>
            <p:ph type="body" sz="quarter" idx="14" hasCustomPrompt="1"/>
          </p:nvPr>
        </p:nvSpPr>
        <p:spPr>
          <a:xfrm>
            <a:off x="1848834" y="4980627"/>
            <a:ext cx="3199416" cy="1342349"/>
          </a:xfrm>
          <a:prstGeom prst="rect">
            <a:avLst/>
          </a:prstGeom>
        </p:spPr>
        <p:txBody>
          <a:bodyPr/>
          <a:lstStyle>
            <a:lvl1pPr marL="285750" indent="-285750">
              <a:buClr>
                <a:srgbClr val="2F6DD5"/>
              </a:buClr>
              <a:buFont typeface="Arial" panose="020B0604020202020204" pitchFamily="34" charset="0"/>
              <a:buChar char="•"/>
              <a:defRPr sz="2000"/>
            </a:lvl1pPr>
            <a:lvl2pPr marL="457200" indent="0">
              <a:buNone/>
              <a:defRPr sz="1400"/>
            </a:lvl2pPr>
            <a:lvl3pPr marL="914400" indent="0">
              <a:buNone/>
              <a:defRPr sz="1800"/>
            </a:lvl3pPr>
            <a:lvl4pPr marL="1371600" indent="0">
              <a:buNone/>
              <a:defRPr sz="1600"/>
            </a:lvl4pPr>
          </a:lstStyle>
          <a:p>
            <a:pPr lvl="0"/>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p:txBody>
      </p:sp>
      <p:sp>
        <p:nvSpPr>
          <p:cNvPr id="14" name="Segnaposto testo 13">
            <a:extLst>
              <a:ext uri="{FF2B5EF4-FFF2-40B4-BE49-F238E27FC236}">
                <a16:creationId xmlns:a16="http://schemas.microsoft.com/office/drawing/2014/main" id="{DE46D504-4CEA-3953-2A2F-03926F9EB461}"/>
              </a:ext>
            </a:extLst>
          </p:cNvPr>
          <p:cNvSpPr>
            <a:spLocks noGrp="1"/>
          </p:cNvSpPr>
          <p:nvPr>
            <p:ph type="body" sz="quarter" idx="15" hasCustomPrompt="1"/>
          </p:nvPr>
        </p:nvSpPr>
        <p:spPr>
          <a:xfrm>
            <a:off x="4658934" y="4999406"/>
            <a:ext cx="389316" cy="1343025"/>
          </a:xfrm>
          <a:prstGeom prst="rect">
            <a:avLst/>
          </a:prstGeom>
        </p:spPr>
        <p:txBody>
          <a:bodyPr/>
          <a:lstStyle>
            <a:lvl1pPr algn="r">
              <a:lnSpc>
                <a:spcPts val="2200"/>
              </a:lnSpc>
              <a:defRPr sz="2000"/>
            </a:lvl1pPr>
            <a:lvl2pPr marL="457200" indent="0">
              <a:buFont typeface="Arial" panose="020B0604020202020204" pitchFamily="34" charset="0"/>
              <a:buNone/>
              <a:defRPr sz="2000"/>
            </a:lvl2pPr>
            <a:lvl3pPr marL="914400" indent="0">
              <a:buNone/>
              <a:defRPr sz="1800"/>
            </a:lvl3pPr>
            <a:lvl4pPr marL="1371600" indent="0">
              <a:buNone/>
              <a:defRPr sz="1600"/>
            </a:lvl4pPr>
            <a:lvl5pPr marL="1828800" indent="0">
              <a:buNone/>
              <a:defRPr/>
            </a:lvl5pPr>
          </a:lstStyle>
          <a:p>
            <a:pPr lvl="0"/>
            <a:r>
              <a:rPr lang="it-IT"/>
              <a:t>1</a:t>
            </a:r>
          </a:p>
          <a:p>
            <a:pPr lvl="0"/>
            <a:r>
              <a:rPr lang="it-IT"/>
              <a:t>2</a:t>
            </a:r>
          </a:p>
          <a:p>
            <a:pPr lvl="0"/>
            <a:r>
              <a:rPr lang="it-IT"/>
              <a:t>3</a:t>
            </a:r>
          </a:p>
          <a:p>
            <a:pPr lvl="0"/>
            <a:r>
              <a:rPr lang="it-IT"/>
              <a:t>4</a:t>
            </a:r>
          </a:p>
        </p:txBody>
      </p:sp>
      <p:sp>
        <p:nvSpPr>
          <p:cNvPr id="28" name="Segnaposto testo 24">
            <a:extLst>
              <a:ext uri="{FF2B5EF4-FFF2-40B4-BE49-F238E27FC236}">
                <a16:creationId xmlns:a16="http://schemas.microsoft.com/office/drawing/2014/main" id="{EA5051EF-DE62-F701-A1EB-8145D92FBABD}"/>
              </a:ext>
            </a:extLst>
          </p:cNvPr>
          <p:cNvSpPr>
            <a:spLocks noGrp="1"/>
          </p:cNvSpPr>
          <p:nvPr>
            <p:ph type="body" sz="quarter" idx="17" hasCustomPrompt="1"/>
          </p:nvPr>
        </p:nvSpPr>
        <p:spPr>
          <a:xfrm>
            <a:off x="6560776" y="3505743"/>
            <a:ext cx="1614216" cy="1307101"/>
          </a:xfrm>
          <a:prstGeom prst="rect">
            <a:avLst/>
          </a:prstGeom>
        </p:spPr>
        <p:txBody>
          <a:bodyPr/>
          <a:lstStyle>
            <a:lvl1pPr>
              <a:defRPr sz="8800">
                <a:solidFill>
                  <a:srgbClr val="E5EFFC"/>
                </a:solidFill>
                <a:latin typeface="Roboto Mono" pitchFamily="49" charset="0"/>
                <a:ea typeface="Roboto Mono" pitchFamily="49" charset="0"/>
              </a:defRPr>
            </a:lvl1pPr>
          </a:lstStyle>
          <a:p>
            <a:pPr lvl="0"/>
            <a:r>
              <a:rPr lang="it-IT"/>
              <a:t>02</a:t>
            </a:r>
          </a:p>
        </p:txBody>
      </p:sp>
      <p:sp>
        <p:nvSpPr>
          <p:cNvPr id="29" name="Segnaposto testo 9">
            <a:extLst>
              <a:ext uri="{FF2B5EF4-FFF2-40B4-BE49-F238E27FC236}">
                <a16:creationId xmlns:a16="http://schemas.microsoft.com/office/drawing/2014/main" id="{3D684E00-76A8-F485-571B-958006CA0C00}"/>
              </a:ext>
            </a:extLst>
          </p:cNvPr>
          <p:cNvSpPr>
            <a:spLocks noGrp="1"/>
          </p:cNvSpPr>
          <p:nvPr>
            <p:ph type="body" sz="quarter" idx="18" hasCustomPrompt="1"/>
          </p:nvPr>
        </p:nvSpPr>
        <p:spPr>
          <a:xfrm>
            <a:off x="7194510" y="4418332"/>
            <a:ext cx="3627437" cy="348219"/>
          </a:xfrm>
          <a:prstGeom prst="rect">
            <a:avLst/>
          </a:prstGeom>
        </p:spPr>
        <p:txBody>
          <a:bodyPr/>
          <a:lstStyle>
            <a:lvl1pPr>
              <a:defRPr lang="en-US" b="1" i="0" dirty="0">
                <a:solidFill>
                  <a:srgbClr val="2F6DD5"/>
                </a:solidFill>
                <a:latin typeface="Titillium Web" pitchFamily="2" charset="77"/>
              </a:defRPr>
            </a:lvl1pPr>
          </a:lstStyle>
          <a:p>
            <a:pPr algn="l">
              <a:lnSpc>
                <a:spcPts val="2640"/>
              </a:lnSpc>
            </a:pPr>
            <a:r>
              <a:rPr lang="en-US" sz="2400" b="1" i="0" err="1">
                <a:solidFill>
                  <a:srgbClr val="2F6DD5"/>
                </a:solidFill>
                <a:latin typeface="Titillium Web Bold" pitchFamily="34" charset="0"/>
                <a:ea typeface="Titillium Web Bold" pitchFamily="34" charset="-122"/>
                <a:cs typeface="Titillium Web Bold" pitchFamily="34" charset="-120"/>
              </a:rPr>
              <a:t>Capitolo</a:t>
            </a:r>
            <a:endParaRPr lang="en-US" sz="2400"/>
          </a:p>
        </p:txBody>
      </p:sp>
      <p:sp>
        <p:nvSpPr>
          <p:cNvPr id="36" name="Segnaposto testo 24">
            <a:extLst>
              <a:ext uri="{FF2B5EF4-FFF2-40B4-BE49-F238E27FC236}">
                <a16:creationId xmlns:a16="http://schemas.microsoft.com/office/drawing/2014/main" id="{89388E58-7A83-BE19-1DEA-1611FCEFCF31}"/>
              </a:ext>
            </a:extLst>
          </p:cNvPr>
          <p:cNvSpPr>
            <a:spLocks noGrp="1"/>
          </p:cNvSpPr>
          <p:nvPr>
            <p:ph type="body" sz="quarter" idx="21" hasCustomPrompt="1"/>
          </p:nvPr>
        </p:nvSpPr>
        <p:spPr>
          <a:xfrm>
            <a:off x="11859249" y="3539926"/>
            <a:ext cx="1614216" cy="1307101"/>
          </a:xfrm>
          <a:prstGeom prst="rect">
            <a:avLst/>
          </a:prstGeom>
        </p:spPr>
        <p:txBody>
          <a:bodyPr/>
          <a:lstStyle>
            <a:lvl1pPr>
              <a:defRPr sz="8800">
                <a:solidFill>
                  <a:srgbClr val="E5EFFC"/>
                </a:solidFill>
                <a:latin typeface="Roboto Mono" pitchFamily="49" charset="0"/>
                <a:ea typeface="Roboto Mono" pitchFamily="49" charset="0"/>
              </a:defRPr>
            </a:lvl1pPr>
          </a:lstStyle>
          <a:p>
            <a:pPr lvl="0"/>
            <a:r>
              <a:rPr lang="it-IT"/>
              <a:t>03</a:t>
            </a:r>
          </a:p>
        </p:txBody>
      </p:sp>
      <p:sp>
        <p:nvSpPr>
          <p:cNvPr id="37" name="Segnaposto testo 9">
            <a:extLst>
              <a:ext uri="{FF2B5EF4-FFF2-40B4-BE49-F238E27FC236}">
                <a16:creationId xmlns:a16="http://schemas.microsoft.com/office/drawing/2014/main" id="{E071DBF1-730C-AC71-2780-922A7FB146D4}"/>
              </a:ext>
            </a:extLst>
          </p:cNvPr>
          <p:cNvSpPr>
            <a:spLocks noGrp="1"/>
          </p:cNvSpPr>
          <p:nvPr>
            <p:ph type="body" sz="quarter" idx="22" hasCustomPrompt="1"/>
          </p:nvPr>
        </p:nvSpPr>
        <p:spPr>
          <a:xfrm>
            <a:off x="12492983" y="4452515"/>
            <a:ext cx="3627437" cy="348219"/>
          </a:xfrm>
          <a:prstGeom prst="rect">
            <a:avLst/>
          </a:prstGeom>
        </p:spPr>
        <p:txBody>
          <a:bodyPr/>
          <a:lstStyle>
            <a:lvl1pPr>
              <a:defRPr lang="en-US" b="1" i="0" dirty="0">
                <a:solidFill>
                  <a:srgbClr val="2F6DD5"/>
                </a:solidFill>
                <a:latin typeface="Titillium Web" pitchFamily="2" charset="77"/>
              </a:defRPr>
            </a:lvl1pPr>
          </a:lstStyle>
          <a:p>
            <a:pPr algn="l">
              <a:lnSpc>
                <a:spcPts val="2640"/>
              </a:lnSpc>
            </a:pPr>
            <a:r>
              <a:rPr lang="en-US" sz="2400" b="1" i="0" err="1">
                <a:solidFill>
                  <a:srgbClr val="2F6DD5"/>
                </a:solidFill>
                <a:latin typeface="Titillium Web Bold" pitchFamily="34" charset="0"/>
                <a:ea typeface="Titillium Web Bold" pitchFamily="34" charset="-122"/>
                <a:cs typeface="Titillium Web Bold" pitchFamily="34" charset="-120"/>
              </a:rPr>
              <a:t>Capitolo</a:t>
            </a:r>
            <a:endParaRPr lang="en-US" sz="2400"/>
          </a:p>
        </p:txBody>
      </p:sp>
      <p:sp>
        <p:nvSpPr>
          <p:cNvPr id="6" name="Segnaposto testo 11">
            <a:extLst>
              <a:ext uri="{FF2B5EF4-FFF2-40B4-BE49-F238E27FC236}">
                <a16:creationId xmlns:a16="http://schemas.microsoft.com/office/drawing/2014/main" id="{8753FFB5-0157-5690-97A2-47A86D9E87F4}"/>
              </a:ext>
            </a:extLst>
          </p:cNvPr>
          <p:cNvSpPr>
            <a:spLocks noGrp="1"/>
          </p:cNvSpPr>
          <p:nvPr>
            <p:ph type="body" sz="quarter" idx="23" hasCustomPrompt="1"/>
          </p:nvPr>
        </p:nvSpPr>
        <p:spPr>
          <a:xfrm>
            <a:off x="7156815" y="4980627"/>
            <a:ext cx="3199416" cy="1342349"/>
          </a:xfrm>
          <a:prstGeom prst="rect">
            <a:avLst/>
          </a:prstGeom>
        </p:spPr>
        <p:txBody>
          <a:bodyPr/>
          <a:lstStyle>
            <a:lvl1pPr marL="285750" indent="-285750">
              <a:buClr>
                <a:srgbClr val="2F6DD5"/>
              </a:buClr>
              <a:buFont typeface="Arial" panose="020B0604020202020204" pitchFamily="34" charset="0"/>
              <a:buChar char="•"/>
              <a:defRPr sz="2000"/>
            </a:lvl1pPr>
            <a:lvl2pPr marL="457200" indent="0">
              <a:buNone/>
              <a:defRPr sz="1400"/>
            </a:lvl2pPr>
            <a:lvl3pPr marL="914400" indent="0">
              <a:buNone/>
              <a:defRPr sz="1800"/>
            </a:lvl3pPr>
            <a:lvl4pPr marL="1371600" indent="0">
              <a:buNone/>
              <a:defRPr sz="1600"/>
            </a:lvl4pPr>
          </a:lstStyle>
          <a:p>
            <a:pPr lvl="0"/>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p:txBody>
      </p:sp>
      <p:sp>
        <p:nvSpPr>
          <p:cNvPr id="8" name="Segnaposto testo 13">
            <a:extLst>
              <a:ext uri="{FF2B5EF4-FFF2-40B4-BE49-F238E27FC236}">
                <a16:creationId xmlns:a16="http://schemas.microsoft.com/office/drawing/2014/main" id="{838AD9D3-B60C-E087-911B-819C5082FD25}"/>
              </a:ext>
            </a:extLst>
          </p:cNvPr>
          <p:cNvSpPr>
            <a:spLocks noGrp="1"/>
          </p:cNvSpPr>
          <p:nvPr>
            <p:ph type="body" sz="quarter" idx="24" hasCustomPrompt="1"/>
          </p:nvPr>
        </p:nvSpPr>
        <p:spPr>
          <a:xfrm>
            <a:off x="9966915" y="4999406"/>
            <a:ext cx="389316" cy="1343025"/>
          </a:xfrm>
          <a:prstGeom prst="rect">
            <a:avLst/>
          </a:prstGeom>
        </p:spPr>
        <p:txBody>
          <a:bodyPr/>
          <a:lstStyle>
            <a:lvl1pPr algn="r">
              <a:lnSpc>
                <a:spcPts val="2200"/>
              </a:lnSpc>
              <a:defRPr sz="2000"/>
            </a:lvl1pPr>
            <a:lvl2pPr marL="457200" indent="0">
              <a:buFont typeface="Arial" panose="020B0604020202020204" pitchFamily="34" charset="0"/>
              <a:buNone/>
              <a:defRPr sz="2000"/>
            </a:lvl2pPr>
            <a:lvl3pPr marL="914400" indent="0">
              <a:buNone/>
              <a:defRPr sz="1800"/>
            </a:lvl3pPr>
            <a:lvl4pPr marL="1371600" indent="0">
              <a:buNone/>
              <a:defRPr sz="1600"/>
            </a:lvl4pPr>
            <a:lvl5pPr marL="1828800" indent="0">
              <a:buNone/>
              <a:defRPr/>
            </a:lvl5pPr>
          </a:lstStyle>
          <a:p>
            <a:pPr lvl="0"/>
            <a:r>
              <a:rPr lang="it-IT"/>
              <a:t>1</a:t>
            </a:r>
          </a:p>
          <a:p>
            <a:pPr lvl="0"/>
            <a:r>
              <a:rPr lang="it-IT"/>
              <a:t>2</a:t>
            </a:r>
          </a:p>
          <a:p>
            <a:pPr lvl="0"/>
            <a:r>
              <a:rPr lang="it-IT"/>
              <a:t>3</a:t>
            </a:r>
          </a:p>
          <a:p>
            <a:pPr lvl="0"/>
            <a:r>
              <a:rPr lang="it-IT"/>
              <a:t>4</a:t>
            </a:r>
          </a:p>
        </p:txBody>
      </p:sp>
      <p:sp>
        <p:nvSpPr>
          <p:cNvPr id="9" name="Segnaposto testo 11">
            <a:extLst>
              <a:ext uri="{FF2B5EF4-FFF2-40B4-BE49-F238E27FC236}">
                <a16:creationId xmlns:a16="http://schemas.microsoft.com/office/drawing/2014/main" id="{F2D65DE3-A7DD-7C20-D44C-40DC867E627A}"/>
              </a:ext>
            </a:extLst>
          </p:cNvPr>
          <p:cNvSpPr>
            <a:spLocks noGrp="1"/>
          </p:cNvSpPr>
          <p:nvPr>
            <p:ph type="body" sz="quarter" idx="25" hasCustomPrompt="1"/>
          </p:nvPr>
        </p:nvSpPr>
        <p:spPr>
          <a:xfrm>
            <a:off x="12464798" y="4980627"/>
            <a:ext cx="3199416" cy="1342349"/>
          </a:xfrm>
          <a:prstGeom prst="rect">
            <a:avLst/>
          </a:prstGeom>
        </p:spPr>
        <p:txBody>
          <a:bodyPr/>
          <a:lstStyle>
            <a:lvl1pPr marL="285750" indent="-285750">
              <a:buClr>
                <a:srgbClr val="2F6DD5"/>
              </a:buClr>
              <a:buFont typeface="Arial" panose="020B0604020202020204" pitchFamily="34" charset="0"/>
              <a:buChar char="•"/>
              <a:defRPr sz="2000"/>
            </a:lvl1pPr>
            <a:lvl2pPr marL="457200" indent="0">
              <a:buNone/>
              <a:defRPr sz="1400"/>
            </a:lvl2pPr>
            <a:lvl3pPr marL="914400" indent="0">
              <a:buNone/>
              <a:defRPr sz="1800"/>
            </a:lvl3pPr>
            <a:lvl4pPr marL="1371600" indent="0">
              <a:buNone/>
              <a:defRPr sz="1600"/>
            </a:lvl4pPr>
          </a:lstStyle>
          <a:p>
            <a:pPr lvl="0"/>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a:p>
            <a:pPr marL="285750" marR="0" lvl="0" indent="-285750" algn="l" defTabSz="914400" rtl="0" eaLnBrk="1" fontAlgn="auto" latinLnBrk="0" hangingPunct="1">
              <a:lnSpc>
                <a:spcPct val="90000"/>
              </a:lnSpc>
              <a:spcBef>
                <a:spcPts val="1000"/>
              </a:spcBef>
              <a:spcAft>
                <a:spcPts val="0"/>
              </a:spcAft>
              <a:buClrTx/>
              <a:buSzTx/>
              <a:tabLst/>
              <a:defRPr/>
            </a:pPr>
            <a:r>
              <a:rPr lang="it-IT"/>
              <a:t>Secondo livello</a:t>
            </a:r>
          </a:p>
        </p:txBody>
      </p:sp>
      <p:sp>
        <p:nvSpPr>
          <p:cNvPr id="11" name="Segnaposto testo 13">
            <a:extLst>
              <a:ext uri="{FF2B5EF4-FFF2-40B4-BE49-F238E27FC236}">
                <a16:creationId xmlns:a16="http://schemas.microsoft.com/office/drawing/2014/main" id="{0EFCDBB4-9361-849B-70BC-F6CC911F0BE3}"/>
              </a:ext>
            </a:extLst>
          </p:cNvPr>
          <p:cNvSpPr>
            <a:spLocks noGrp="1"/>
          </p:cNvSpPr>
          <p:nvPr>
            <p:ph type="body" sz="quarter" idx="26" hasCustomPrompt="1"/>
          </p:nvPr>
        </p:nvSpPr>
        <p:spPr>
          <a:xfrm>
            <a:off x="15274898" y="4999406"/>
            <a:ext cx="389316" cy="1343025"/>
          </a:xfrm>
          <a:prstGeom prst="rect">
            <a:avLst/>
          </a:prstGeom>
        </p:spPr>
        <p:txBody>
          <a:bodyPr/>
          <a:lstStyle>
            <a:lvl1pPr algn="r">
              <a:lnSpc>
                <a:spcPts val="2200"/>
              </a:lnSpc>
              <a:defRPr sz="2000"/>
            </a:lvl1pPr>
            <a:lvl2pPr marL="457200" indent="0">
              <a:buFont typeface="Arial" panose="020B0604020202020204" pitchFamily="34" charset="0"/>
              <a:buNone/>
              <a:defRPr sz="2000"/>
            </a:lvl2pPr>
            <a:lvl3pPr marL="914400" indent="0">
              <a:buNone/>
              <a:defRPr sz="1800"/>
            </a:lvl3pPr>
            <a:lvl4pPr marL="1371600" indent="0">
              <a:buNone/>
              <a:defRPr sz="1600"/>
            </a:lvl4pPr>
            <a:lvl5pPr marL="1828800" indent="0">
              <a:buNone/>
              <a:defRPr/>
            </a:lvl5pPr>
          </a:lstStyle>
          <a:p>
            <a:pPr lvl="0"/>
            <a:r>
              <a:rPr lang="it-IT"/>
              <a:t>1</a:t>
            </a:r>
          </a:p>
          <a:p>
            <a:pPr lvl="0"/>
            <a:r>
              <a:rPr lang="it-IT"/>
              <a:t>2</a:t>
            </a:r>
          </a:p>
          <a:p>
            <a:pPr lvl="0"/>
            <a:r>
              <a:rPr lang="it-IT"/>
              <a:t>3</a:t>
            </a:r>
          </a:p>
          <a:p>
            <a:pPr lvl="0"/>
            <a:r>
              <a:rPr lang="it-IT"/>
              <a:t>4</a:t>
            </a:r>
          </a:p>
        </p:txBody>
      </p:sp>
      <p:pic>
        <p:nvPicPr>
          <p:cNvPr id="13" name="Image 1">
            <a:extLst>
              <a:ext uri="{FF2B5EF4-FFF2-40B4-BE49-F238E27FC236}">
                <a16:creationId xmlns:a16="http://schemas.microsoft.com/office/drawing/2014/main" id="{EBEF0A7E-F25C-E120-B516-EDAC3D5C9C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18"/>
            <a:ext cx="944418" cy="1160918"/>
          </a:xfrm>
          <a:prstGeom prst="rect">
            <a:avLst/>
          </a:prstGeom>
        </p:spPr>
      </p:pic>
      <p:sp>
        <p:nvSpPr>
          <p:cNvPr id="15" name="Date Placeholder 14">
            <a:extLst>
              <a:ext uri="{FF2B5EF4-FFF2-40B4-BE49-F238E27FC236}">
                <a16:creationId xmlns:a16="http://schemas.microsoft.com/office/drawing/2014/main" id="{A41D5545-E5BF-543F-F0DA-F41C30AEDDC1}"/>
              </a:ext>
            </a:extLst>
          </p:cNvPr>
          <p:cNvSpPr>
            <a:spLocks noGrp="1"/>
          </p:cNvSpPr>
          <p:nvPr>
            <p:ph type="dt" sz="half" idx="27"/>
          </p:nvPr>
        </p:nvSpPr>
        <p:spPr/>
        <p:txBody>
          <a:body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16" name="Footer Placeholder 15">
            <a:extLst>
              <a:ext uri="{FF2B5EF4-FFF2-40B4-BE49-F238E27FC236}">
                <a16:creationId xmlns:a16="http://schemas.microsoft.com/office/drawing/2014/main" id="{345288DF-4C27-DCA7-73BA-B93ED71B6731}"/>
              </a:ext>
            </a:extLst>
          </p:cNvPr>
          <p:cNvSpPr>
            <a:spLocks noGrp="1"/>
          </p:cNvSpPr>
          <p:nvPr>
            <p:ph type="ftr" sz="quarter" idx="28"/>
          </p:nvPr>
        </p:nvSpPr>
        <p:spPr/>
        <p:txBody>
          <a:bodyPr/>
          <a:lstStyle/>
          <a:p>
            <a:pPr algn="l">
              <a:lnSpc>
                <a:spcPts val="2700"/>
              </a:lnSpc>
            </a:pPr>
            <a:r>
              <a:rPr lang="en-US" b="1">
                <a:ea typeface="Titillium Web Bold" pitchFamily="34" charset="-122"/>
                <a:cs typeface="Titillium Web Bold" pitchFamily="34" charset="-120"/>
              </a:rPr>
              <a:t>INPS - </a:t>
            </a:r>
            <a:r>
              <a:rPr lang="en-US">
                <a:ea typeface="Titillium Web Regular" pitchFamily="34" charset="-122"/>
                <a:cs typeface="Titillium Web Regular" pitchFamily="34" charset="-120"/>
              </a:rPr>
              <a:t>Titolo della Presentazione</a:t>
            </a:r>
            <a:endParaRPr lang="en-US"/>
          </a:p>
        </p:txBody>
      </p:sp>
      <p:sp>
        <p:nvSpPr>
          <p:cNvPr id="17" name="Slide Number Placeholder 16">
            <a:extLst>
              <a:ext uri="{FF2B5EF4-FFF2-40B4-BE49-F238E27FC236}">
                <a16:creationId xmlns:a16="http://schemas.microsoft.com/office/drawing/2014/main" id="{BC026DA9-34DF-4B3A-DF07-CBF673BD0314}"/>
              </a:ext>
            </a:extLst>
          </p:cNvPr>
          <p:cNvSpPr>
            <a:spLocks noGrp="1"/>
          </p:cNvSpPr>
          <p:nvPr>
            <p:ph type="sldNum" sz="quarter" idx="29"/>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215114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o con immagine blu">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9051"/>
            <a:ext cx="18304933" cy="10306049"/>
          </a:xfrm>
          <a:prstGeom prst="rect">
            <a:avLst/>
          </a:prstGeom>
        </p:spPr>
      </p:pic>
      <p:sp>
        <p:nvSpPr>
          <p:cNvPr id="37" name="Segnaposto immagine 36">
            <a:extLst>
              <a:ext uri="{FF2B5EF4-FFF2-40B4-BE49-F238E27FC236}">
                <a16:creationId xmlns:a16="http://schemas.microsoft.com/office/drawing/2014/main" id="{C1C37003-0232-4D5D-C9FD-EF864D913673}"/>
              </a:ext>
            </a:extLst>
          </p:cNvPr>
          <p:cNvSpPr>
            <a:spLocks noGrp="1"/>
          </p:cNvSpPr>
          <p:nvPr>
            <p:ph type="pic" sz="quarter" idx="22"/>
          </p:nvPr>
        </p:nvSpPr>
        <p:spPr>
          <a:xfrm>
            <a:off x="8787161" y="0"/>
            <a:ext cx="9500839" cy="10287000"/>
          </a:xfrm>
          <a:prstGeom prst="rect">
            <a:avLst/>
          </a:prstGeom>
        </p:spPr>
        <p:txBody>
          <a:bodyPr/>
          <a:lstStyle/>
          <a:p>
            <a:endParaRPr lang="it-IT"/>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537118" y="3262325"/>
            <a:ext cx="10216268" cy="4546600"/>
          </a:xfrm>
          <a:prstGeom prst="rect">
            <a:avLst/>
          </a:prstGeom>
        </p:spPr>
        <p:txBody>
          <a:bodyPr/>
          <a:lstStyle>
            <a:lvl1pPr>
              <a:defRPr sz="5400" b="1" i="0">
                <a:solidFill>
                  <a:schemeClr val="bg1"/>
                </a:solidFill>
                <a:latin typeface="Lora SemiBold" pitchFamily="2" charset="77"/>
              </a:defRPr>
            </a:lvl1pPr>
          </a:lstStyle>
          <a:p>
            <a:pPr lvl="0"/>
            <a:r>
              <a:rPr lang="it-IT"/>
              <a:t>Sed ut </a:t>
            </a:r>
            <a:r>
              <a:rPr lang="it-IT" err="1"/>
              <a:t>perspiciat</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 Orci </a:t>
            </a:r>
            <a:r>
              <a:rPr lang="it-IT" err="1"/>
              <a:t>varius</a:t>
            </a:r>
            <a:r>
              <a:rPr lang="it-IT"/>
              <a:t> </a:t>
            </a:r>
            <a:r>
              <a:rPr lang="it-IT" err="1"/>
              <a:t>natoque</a:t>
            </a:r>
            <a:r>
              <a:rPr lang="it-IT"/>
              <a:t> </a:t>
            </a:r>
            <a:r>
              <a:rPr lang="it-IT" err="1"/>
              <a:t>penatibus</a:t>
            </a:r>
            <a:r>
              <a:rPr lang="it-IT"/>
              <a:t> et </a:t>
            </a:r>
            <a:r>
              <a:rPr lang="it-IT" err="1"/>
              <a:t>magnis</a:t>
            </a:r>
            <a:br>
              <a:rPr lang="it-IT"/>
            </a:br>
            <a:r>
              <a:rPr lang="it-IT" err="1"/>
              <a:t>dis</a:t>
            </a:r>
            <a:r>
              <a:rPr lang="it-IT"/>
              <a:t> </a:t>
            </a:r>
            <a:r>
              <a:rPr lang="it-IT" err="1"/>
              <a:t>parturient</a:t>
            </a:r>
            <a:r>
              <a:rPr lang="it-IT"/>
              <a:t> </a:t>
            </a:r>
            <a:r>
              <a:rPr lang="it-IT" err="1"/>
              <a:t>montes</a:t>
            </a:r>
            <a:r>
              <a:rPr lang="it-IT"/>
              <a:t>, </a:t>
            </a:r>
            <a:r>
              <a:rPr lang="it-IT" err="1"/>
              <a:t>nascetur</a:t>
            </a:r>
            <a:r>
              <a:rPr lang="it-IT"/>
              <a:t>.</a:t>
            </a:r>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514815" y="2632248"/>
            <a:ext cx="2557462" cy="414337"/>
          </a:xfrm>
          <a:prstGeom prst="rect">
            <a:avLst/>
          </a:prstGeom>
        </p:spPr>
        <p:txBody>
          <a:bodyPr/>
          <a:lstStyle>
            <a:lvl1pPr>
              <a:defRPr>
                <a:solidFill>
                  <a:srgbClr val="18CEE7"/>
                </a:solidFill>
              </a:defRPr>
            </a:lvl1pPr>
          </a:lstStyle>
          <a:p>
            <a:pPr lvl="0"/>
            <a:r>
              <a:rPr lang="it-IT"/>
              <a:t>Label</a:t>
            </a:r>
          </a:p>
        </p:txBody>
      </p:sp>
      <p:sp>
        <p:nvSpPr>
          <p:cNvPr id="33" name="CasellaDiTesto 32">
            <a:extLst>
              <a:ext uri="{FF2B5EF4-FFF2-40B4-BE49-F238E27FC236}">
                <a16:creationId xmlns:a16="http://schemas.microsoft.com/office/drawing/2014/main" id="{D6313F96-22B5-2D2C-0949-C5DBCB756B7E}"/>
              </a:ext>
            </a:extLst>
          </p:cNvPr>
          <p:cNvSpPr txBox="1"/>
          <p:nvPr userDrawn="1"/>
        </p:nvSpPr>
        <p:spPr>
          <a:xfrm>
            <a:off x="10058400" y="-780585"/>
            <a:ext cx="184731" cy="369332"/>
          </a:xfrm>
          <a:prstGeom prst="rect">
            <a:avLst/>
          </a:prstGeom>
          <a:noFill/>
        </p:spPr>
        <p:txBody>
          <a:bodyPr wrap="none" rtlCol="0">
            <a:spAutoFit/>
          </a:bodyPr>
          <a:lstStyle/>
          <a:p>
            <a:endParaRPr lang="it-IT"/>
          </a:p>
        </p:txBody>
      </p:sp>
      <p:sp>
        <p:nvSpPr>
          <p:cNvPr id="34" name="CasellaDiTesto 33">
            <a:extLst>
              <a:ext uri="{FF2B5EF4-FFF2-40B4-BE49-F238E27FC236}">
                <a16:creationId xmlns:a16="http://schemas.microsoft.com/office/drawing/2014/main" id="{6578A7C7-833A-9CA3-21BE-80F799D92126}"/>
              </a:ext>
            </a:extLst>
          </p:cNvPr>
          <p:cNvSpPr txBox="1"/>
          <p:nvPr userDrawn="1"/>
        </p:nvSpPr>
        <p:spPr>
          <a:xfrm>
            <a:off x="19470029" y="-22302"/>
            <a:ext cx="184731" cy="369332"/>
          </a:xfrm>
          <a:prstGeom prst="rect">
            <a:avLst/>
          </a:prstGeom>
          <a:noFill/>
        </p:spPr>
        <p:txBody>
          <a:bodyPr wrap="none" rtlCol="0">
            <a:spAutoFit/>
          </a:bodyPr>
          <a:lstStyle/>
          <a:p>
            <a:endParaRPr lang="it-IT"/>
          </a:p>
        </p:txBody>
      </p:sp>
      <p:sp>
        <p:nvSpPr>
          <p:cNvPr id="35" name="CasellaDiTesto 34">
            <a:extLst>
              <a:ext uri="{FF2B5EF4-FFF2-40B4-BE49-F238E27FC236}">
                <a16:creationId xmlns:a16="http://schemas.microsoft.com/office/drawing/2014/main" id="{F84A4EA4-0249-A35E-C4F5-A60EBF57265F}"/>
              </a:ext>
            </a:extLst>
          </p:cNvPr>
          <p:cNvSpPr txBox="1"/>
          <p:nvPr userDrawn="1"/>
        </p:nvSpPr>
        <p:spPr>
          <a:xfrm>
            <a:off x="10749776" y="-1471961"/>
            <a:ext cx="184731" cy="369332"/>
          </a:xfrm>
          <a:prstGeom prst="rect">
            <a:avLst/>
          </a:prstGeom>
          <a:noFill/>
        </p:spPr>
        <p:txBody>
          <a:bodyPr wrap="none" rtlCol="0">
            <a:spAutoFit/>
          </a:bodyPr>
          <a:lstStyle/>
          <a:p>
            <a:endParaRPr lang="it-IT"/>
          </a:p>
        </p:txBody>
      </p:sp>
      <p:sp>
        <p:nvSpPr>
          <p:cNvPr id="5" name="Date Placeholder 4">
            <a:extLst>
              <a:ext uri="{FF2B5EF4-FFF2-40B4-BE49-F238E27FC236}">
                <a16:creationId xmlns:a16="http://schemas.microsoft.com/office/drawing/2014/main" id="{382B4F03-FA83-CEEC-BAB1-435BAA39253F}"/>
              </a:ext>
            </a:extLst>
          </p:cNvPr>
          <p:cNvSpPr>
            <a:spLocks noGrp="1"/>
          </p:cNvSpPr>
          <p:nvPr>
            <p:ph type="dt" sz="half" idx="23"/>
          </p:nvPr>
        </p:nvSpPr>
        <p:spPr/>
        <p:txBody>
          <a:bodyPr/>
          <a:lstStyle>
            <a:lvl1pPr>
              <a:defRPr>
                <a:solidFill>
                  <a:schemeClr val="bg1"/>
                </a:solidFill>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6" name="Footer Placeholder 5">
            <a:extLst>
              <a:ext uri="{FF2B5EF4-FFF2-40B4-BE49-F238E27FC236}">
                <a16:creationId xmlns:a16="http://schemas.microsoft.com/office/drawing/2014/main" id="{17F7C85B-D28A-E50D-76DA-4ACB7476C8B8}"/>
              </a:ext>
            </a:extLst>
          </p:cNvPr>
          <p:cNvSpPr>
            <a:spLocks noGrp="1"/>
          </p:cNvSpPr>
          <p:nvPr>
            <p:ph type="ftr" sz="quarter" idx="24"/>
          </p:nvPr>
        </p:nvSpPr>
        <p:spPr/>
        <p:txBody>
          <a:bodyPr/>
          <a:lstStyle>
            <a:lvl1pPr>
              <a:defRPr>
                <a:solidFill>
                  <a:schemeClr val="bg1"/>
                </a:solidFill>
              </a:defRPr>
            </a:lvl1p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7" name="Slide Number Placeholder 6">
            <a:extLst>
              <a:ext uri="{FF2B5EF4-FFF2-40B4-BE49-F238E27FC236}">
                <a16:creationId xmlns:a16="http://schemas.microsoft.com/office/drawing/2014/main" id="{5CEDAB76-D337-2BD0-8697-AADC712B2480}"/>
              </a:ext>
            </a:extLst>
          </p:cNvPr>
          <p:cNvSpPr>
            <a:spLocks noGrp="1"/>
          </p:cNvSpPr>
          <p:nvPr>
            <p:ph type="sldNum" sz="quarter" idx="25"/>
          </p:nvPr>
        </p:nvSpPr>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294934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to con immagine bianca">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9051"/>
            <a:ext cx="18304933" cy="10306049"/>
          </a:xfrm>
          <a:prstGeom prst="rect">
            <a:avLst/>
          </a:prstGeom>
        </p:spPr>
      </p:pic>
      <p:sp>
        <p:nvSpPr>
          <p:cNvPr id="37" name="Segnaposto immagine 36">
            <a:extLst>
              <a:ext uri="{FF2B5EF4-FFF2-40B4-BE49-F238E27FC236}">
                <a16:creationId xmlns:a16="http://schemas.microsoft.com/office/drawing/2014/main" id="{C1C37003-0232-4D5D-C9FD-EF864D913673}"/>
              </a:ext>
            </a:extLst>
          </p:cNvPr>
          <p:cNvSpPr>
            <a:spLocks noGrp="1"/>
          </p:cNvSpPr>
          <p:nvPr>
            <p:ph type="pic" sz="quarter" idx="22"/>
          </p:nvPr>
        </p:nvSpPr>
        <p:spPr>
          <a:xfrm>
            <a:off x="8787161" y="0"/>
            <a:ext cx="9500839" cy="10287000"/>
          </a:xfrm>
          <a:prstGeom prst="rect">
            <a:avLst/>
          </a:prstGeom>
        </p:spPr>
        <p:txBody>
          <a:bodyPr/>
          <a:lstStyle/>
          <a:p>
            <a:endParaRPr lang="it-IT"/>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537118" y="3262325"/>
            <a:ext cx="10216268" cy="4546600"/>
          </a:xfrm>
          <a:prstGeom prst="rect">
            <a:avLst/>
          </a:prstGeom>
        </p:spPr>
        <p:txBody>
          <a:bodyPr/>
          <a:lstStyle>
            <a:lvl1pPr>
              <a:defRPr sz="5400" b="1" i="0">
                <a:solidFill>
                  <a:srgbClr val="2F6DD5"/>
                </a:solidFill>
                <a:latin typeface="Lora SemiBold" pitchFamily="2" charset="77"/>
              </a:defRPr>
            </a:lvl1pPr>
          </a:lstStyle>
          <a:p>
            <a:pPr lvl="0"/>
            <a:r>
              <a:rPr lang="it-IT"/>
              <a:t>Sed ut </a:t>
            </a:r>
            <a:r>
              <a:rPr lang="it-IT" err="1"/>
              <a:t>perspiciat</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 Orci </a:t>
            </a:r>
            <a:r>
              <a:rPr lang="it-IT" err="1"/>
              <a:t>varius</a:t>
            </a:r>
            <a:r>
              <a:rPr lang="it-IT"/>
              <a:t> </a:t>
            </a:r>
            <a:r>
              <a:rPr lang="it-IT" err="1"/>
              <a:t>natoque</a:t>
            </a:r>
            <a:r>
              <a:rPr lang="it-IT"/>
              <a:t> </a:t>
            </a:r>
            <a:r>
              <a:rPr lang="it-IT" err="1"/>
              <a:t>penatibus</a:t>
            </a:r>
            <a:r>
              <a:rPr lang="it-IT"/>
              <a:t> et </a:t>
            </a:r>
            <a:r>
              <a:rPr lang="it-IT" err="1"/>
              <a:t>magnis</a:t>
            </a:r>
            <a:br>
              <a:rPr lang="it-IT"/>
            </a:br>
            <a:r>
              <a:rPr lang="it-IT" err="1"/>
              <a:t>dis</a:t>
            </a:r>
            <a:r>
              <a:rPr lang="it-IT"/>
              <a:t> </a:t>
            </a:r>
            <a:r>
              <a:rPr lang="it-IT" err="1"/>
              <a:t>parturient</a:t>
            </a:r>
            <a:r>
              <a:rPr lang="it-IT"/>
              <a:t> </a:t>
            </a:r>
            <a:r>
              <a:rPr lang="it-IT" err="1"/>
              <a:t>montes</a:t>
            </a:r>
            <a:r>
              <a:rPr lang="it-IT"/>
              <a:t>, </a:t>
            </a:r>
            <a:r>
              <a:rPr lang="it-IT" err="1"/>
              <a:t>nascetur</a:t>
            </a:r>
            <a:r>
              <a:rPr lang="it-IT"/>
              <a:t>.</a:t>
            </a:r>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514815" y="2632248"/>
            <a:ext cx="2557462" cy="414337"/>
          </a:xfrm>
          <a:prstGeom prst="rect">
            <a:avLst/>
          </a:prstGeom>
        </p:spPr>
        <p:txBody>
          <a:bodyPr/>
          <a:lstStyle>
            <a:lvl1pPr>
              <a:defRPr>
                <a:solidFill>
                  <a:srgbClr val="7BA9EC"/>
                </a:solidFill>
              </a:defRPr>
            </a:lvl1pPr>
          </a:lstStyle>
          <a:p>
            <a:pPr lvl="0"/>
            <a:r>
              <a:rPr lang="it-IT"/>
              <a:t>Label</a:t>
            </a:r>
          </a:p>
        </p:txBody>
      </p:sp>
      <p:sp>
        <p:nvSpPr>
          <p:cNvPr id="33" name="CasellaDiTesto 32">
            <a:extLst>
              <a:ext uri="{FF2B5EF4-FFF2-40B4-BE49-F238E27FC236}">
                <a16:creationId xmlns:a16="http://schemas.microsoft.com/office/drawing/2014/main" id="{D6313F96-22B5-2D2C-0949-C5DBCB756B7E}"/>
              </a:ext>
            </a:extLst>
          </p:cNvPr>
          <p:cNvSpPr txBox="1"/>
          <p:nvPr userDrawn="1"/>
        </p:nvSpPr>
        <p:spPr>
          <a:xfrm>
            <a:off x="10058400" y="-780585"/>
            <a:ext cx="184731" cy="369332"/>
          </a:xfrm>
          <a:prstGeom prst="rect">
            <a:avLst/>
          </a:prstGeom>
          <a:noFill/>
        </p:spPr>
        <p:txBody>
          <a:bodyPr wrap="none" rtlCol="0">
            <a:spAutoFit/>
          </a:bodyPr>
          <a:lstStyle/>
          <a:p>
            <a:endParaRPr lang="it-IT"/>
          </a:p>
        </p:txBody>
      </p:sp>
      <p:sp>
        <p:nvSpPr>
          <p:cNvPr id="35" name="CasellaDiTesto 34">
            <a:extLst>
              <a:ext uri="{FF2B5EF4-FFF2-40B4-BE49-F238E27FC236}">
                <a16:creationId xmlns:a16="http://schemas.microsoft.com/office/drawing/2014/main" id="{F84A4EA4-0249-A35E-C4F5-A60EBF57265F}"/>
              </a:ext>
            </a:extLst>
          </p:cNvPr>
          <p:cNvSpPr txBox="1"/>
          <p:nvPr userDrawn="1"/>
        </p:nvSpPr>
        <p:spPr>
          <a:xfrm>
            <a:off x="10749776" y="-1471961"/>
            <a:ext cx="184731" cy="369332"/>
          </a:xfrm>
          <a:prstGeom prst="rect">
            <a:avLst/>
          </a:prstGeom>
          <a:noFill/>
        </p:spPr>
        <p:txBody>
          <a:bodyPr wrap="none" rtlCol="0">
            <a:spAutoFit/>
          </a:bodyPr>
          <a:lstStyle/>
          <a:p>
            <a:endParaRPr lang="it-IT"/>
          </a:p>
        </p:txBody>
      </p:sp>
      <p:sp>
        <p:nvSpPr>
          <p:cNvPr id="5" name="Date Placeholder 4">
            <a:extLst>
              <a:ext uri="{FF2B5EF4-FFF2-40B4-BE49-F238E27FC236}">
                <a16:creationId xmlns:a16="http://schemas.microsoft.com/office/drawing/2014/main" id="{A006AABB-04A8-D832-786A-9F824EF77228}"/>
              </a:ext>
            </a:extLst>
          </p:cNvPr>
          <p:cNvSpPr>
            <a:spLocks noGrp="1"/>
          </p:cNvSpPr>
          <p:nvPr>
            <p:ph type="dt" sz="half" idx="23"/>
          </p:nvPr>
        </p:nvSpPr>
        <p:spPr/>
        <p:txBody>
          <a:body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6" name="Footer Placeholder 5">
            <a:extLst>
              <a:ext uri="{FF2B5EF4-FFF2-40B4-BE49-F238E27FC236}">
                <a16:creationId xmlns:a16="http://schemas.microsoft.com/office/drawing/2014/main" id="{03216CEE-EBE0-DC59-A1AD-82B5218C4F90}"/>
              </a:ext>
            </a:extLst>
          </p:cNvPr>
          <p:cNvSpPr>
            <a:spLocks noGrp="1"/>
          </p:cNvSpPr>
          <p:nvPr>
            <p:ph type="ftr" sz="quarter" idx="24"/>
          </p:nvPr>
        </p:nvSpPr>
        <p:spPr/>
        <p:txBody>
          <a:body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7" name="Slide Number Placeholder 6">
            <a:extLst>
              <a:ext uri="{FF2B5EF4-FFF2-40B4-BE49-F238E27FC236}">
                <a16:creationId xmlns:a16="http://schemas.microsoft.com/office/drawing/2014/main" id="{70A8F634-8452-9583-84CF-2678CB8C7745}"/>
              </a:ext>
            </a:extLst>
          </p:cNvPr>
          <p:cNvSpPr>
            <a:spLocks noGrp="1"/>
          </p:cNvSpPr>
          <p:nvPr>
            <p:ph type="sldNum" sz="quarter" idx="25"/>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17342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62" y="-19051"/>
            <a:ext cx="18304933" cy="10306049"/>
          </a:xfrm>
          <a:prstGeom prst="rect">
            <a:avLst/>
          </a:prstGeom>
        </p:spPr>
      </p:pic>
      <p:sp>
        <p:nvSpPr>
          <p:cNvPr id="13" name="Text 4">
            <a:extLst>
              <a:ext uri="{FF2B5EF4-FFF2-40B4-BE49-F238E27FC236}">
                <a16:creationId xmlns:a16="http://schemas.microsoft.com/office/drawing/2014/main" id="{565E014B-C0F0-77B1-6180-68F98F2FE032}"/>
              </a:ext>
            </a:extLst>
          </p:cNvPr>
          <p:cNvSpPr/>
          <p:nvPr userDrawn="1"/>
        </p:nvSpPr>
        <p:spPr>
          <a:xfrm>
            <a:off x="1297517" y="2709284"/>
            <a:ext cx="1693333" cy="1217182"/>
          </a:xfrm>
          <a:prstGeom prst="rect">
            <a:avLst/>
          </a:prstGeom>
          <a:noFill/>
          <a:ln/>
        </p:spPr>
        <p:txBody>
          <a:bodyPr wrap="square" lIns="0" tIns="0" rIns="0" bIns="0" rtlCol="0" anchor="t"/>
          <a:lstStyle/>
          <a:p>
            <a:pPr algn="l">
              <a:lnSpc>
                <a:spcPts val="18225"/>
              </a:lnSpc>
            </a:pPr>
            <a:r>
              <a:rPr lang="en-US" sz="14250" b="0" i="0">
                <a:solidFill>
                  <a:srgbClr val="FFFFFF"/>
                </a:solidFill>
                <a:latin typeface="Lora Medium" pitchFamily="2" charset="77"/>
                <a:ea typeface="Lora Italic" pitchFamily="34" charset="-122"/>
                <a:cs typeface="Lora Italic" pitchFamily="34" charset="-120"/>
              </a:rPr>
              <a:t>“</a:t>
            </a:r>
            <a:endParaRPr lang="en-US" sz="14250" i="0">
              <a:latin typeface="Lora Medium" pitchFamily="2" charset="77"/>
            </a:endParaRPr>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648627" y="3942057"/>
            <a:ext cx="12981773" cy="2402886"/>
          </a:xfrm>
          <a:prstGeom prst="rect">
            <a:avLst/>
          </a:prstGeom>
        </p:spPr>
        <p:txBody>
          <a:bodyPr/>
          <a:lstStyle>
            <a:lvl1pPr>
              <a:defRPr sz="5400" b="1" i="0">
                <a:solidFill>
                  <a:schemeClr val="bg1"/>
                </a:solidFill>
                <a:latin typeface="Lora SemiBold" pitchFamily="2" charset="77"/>
              </a:defRPr>
            </a:lvl1pPr>
          </a:lstStyle>
          <a:p>
            <a:pPr lvl="0"/>
            <a:r>
              <a:rPr lang="it-IT"/>
              <a:t>Sed ut </a:t>
            </a:r>
            <a:r>
              <a:rPr lang="it-IT" err="1"/>
              <a:t>perspiciat</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a:t>
            </a:r>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712119" y="6627835"/>
            <a:ext cx="2557462" cy="376670"/>
          </a:xfrm>
          <a:prstGeom prst="rect">
            <a:avLst/>
          </a:prstGeom>
        </p:spPr>
        <p:txBody>
          <a:bodyPr/>
          <a:lstStyle>
            <a:lvl1pPr>
              <a:defRPr>
                <a:solidFill>
                  <a:srgbClr val="18CEE7"/>
                </a:solidFill>
              </a:defRPr>
            </a:lvl1pPr>
          </a:lstStyle>
          <a:p>
            <a:pPr lvl="0"/>
            <a:r>
              <a:rPr lang="it-IT"/>
              <a:t>Label</a:t>
            </a:r>
          </a:p>
        </p:txBody>
      </p:sp>
      <p:pic>
        <p:nvPicPr>
          <p:cNvPr id="3" name="Image 1" descr="preencoded.png">
            <a:extLst>
              <a:ext uri="{FF2B5EF4-FFF2-40B4-BE49-F238E27FC236}">
                <a16:creationId xmlns:a16="http://schemas.microsoft.com/office/drawing/2014/main" id="{2D2DE799-B0BD-A29F-5010-23971D5505E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6646400" y="491957"/>
            <a:ext cx="726720" cy="1184249"/>
          </a:xfrm>
          <a:prstGeom prst="rect">
            <a:avLst/>
          </a:prstGeom>
        </p:spPr>
      </p:pic>
      <p:sp>
        <p:nvSpPr>
          <p:cNvPr id="5" name="Date Placeholder 4">
            <a:extLst>
              <a:ext uri="{FF2B5EF4-FFF2-40B4-BE49-F238E27FC236}">
                <a16:creationId xmlns:a16="http://schemas.microsoft.com/office/drawing/2014/main" id="{8F2C7734-29FA-738C-C765-D1196B8C007B}"/>
              </a:ext>
            </a:extLst>
          </p:cNvPr>
          <p:cNvSpPr>
            <a:spLocks noGrp="1"/>
          </p:cNvSpPr>
          <p:nvPr>
            <p:ph type="dt" sz="half" idx="22"/>
          </p:nvPr>
        </p:nvSpPr>
        <p:spPr>
          <a:xfrm>
            <a:off x="964292" y="704045"/>
            <a:ext cx="4114800" cy="547688"/>
          </a:xfrm>
        </p:spPr>
        <p:txBody>
          <a:bodyPr/>
          <a:lstStyle>
            <a:lvl1pPr>
              <a:defRPr>
                <a:solidFill>
                  <a:schemeClr val="bg1"/>
                </a:solidFill>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sottocapitolo</a:t>
            </a:r>
            <a:endParaRPr lang="en-US"/>
          </a:p>
        </p:txBody>
      </p:sp>
      <p:sp>
        <p:nvSpPr>
          <p:cNvPr id="6" name="Footer Placeholder 5">
            <a:extLst>
              <a:ext uri="{FF2B5EF4-FFF2-40B4-BE49-F238E27FC236}">
                <a16:creationId xmlns:a16="http://schemas.microsoft.com/office/drawing/2014/main" id="{AB7A47F7-4432-252C-B715-C6B64F6CC66A}"/>
              </a:ext>
            </a:extLst>
          </p:cNvPr>
          <p:cNvSpPr>
            <a:spLocks noGrp="1"/>
          </p:cNvSpPr>
          <p:nvPr>
            <p:ph type="ftr" sz="quarter" idx="23"/>
          </p:nvPr>
        </p:nvSpPr>
        <p:spPr/>
        <p:txBody>
          <a:bodyPr/>
          <a:lstStyle>
            <a:lvl1pPr>
              <a:defRPr>
                <a:solidFill>
                  <a:schemeClr val="bg1"/>
                </a:solidFill>
              </a:defRPr>
            </a:lvl1pPr>
          </a:lstStyle>
          <a:p>
            <a:pPr algn="l">
              <a:lnSpc>
                <a:spcPts val="2700"/>
              </a:lnSpc>
            </a:pPr>
            <a:r>
              <a:rPr lang="en-US" b="1" dirty="0">
                <a:ea typeface="Titillium Web Bold" pitchFamily="34" charset="-122"/>
                <a:cs typeface="Titillium Web Bold" pitchFamily="34" charset="-120"/>
              </a:rPr>
              <a:t>INPS - </a:t>
            </a:r>
            <a:r>
              <a:rPr lang="en-US" dirty="0" err="1">
                <a:ea typeface="Titillium Web Regular" pitchFamily="34" charset="-122"/>
                <a:cs typeface="Titillium Web Regular" pitchFamily="34" charset="-120"/>
              </a:rPr>
              <a:t>Titolo</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della</a:t>
            </a:r>
            <a:r>
              <a:rPr lang="en-US" dirty="0">
                <a:ea typeface="Titillium Web Regular" pitchFamily="34" charset="-122"/>
                <a:cs typeface="Titillium Web Regular" pitchFamily="34" charset="-120"/>
              </a:rPr>
              <a:t> </a:t>
            </a:r>
            <a:r>
              <a:rPr lang="en-US" dirty="0" err="1">
                <a:ea typeface="Titillium Web Regular" pitchFamily="34" charset="-122"/>
                <a:cs typeface="Titillium Web Regular" pitchFamily="34" charset="-120"/>
              </a:rPr>
              <a:t>Presentazione</a:t>
            </a:r>
            <a:endParaRPr lang="en-US" dirty="0"/>
          </a:p>
        </p:txBody>
      </p:sp>
      <p:sp>
        <p:nvSpPr>
          <p:cNvPr id="7" name="Slide Number Placeholder 6">
            <a:extLst>
              <a:ext uri="{FF2B5EF4-FFF2-40B4-BE49-F238E27FC236}">
                <a16:creationId xmlns:a16="http://schemas.microsoft.com/office/drawing/2014/main" id="{F869F0BB-5E49-DB75-8A5B-D3C0EA2BF6EE}"/>
              </a:ext>
            </a:extLst>
          </p:cNvPr>
          <p:cNvSpPr>
            <a:spLocks noGrp="1"/>
          </p:cNvSpPr>
          <p:nvPr>
            <p:ph type="sldNum" sz="quarter" idx="24"/>
          </p:nvPr>
        </p:nvSpPr>
        <p:spPr>
          <a:xfrm>
            <a:off x="817921" y="9085428"/>
            <a:ext cx="550797" cy="547688"/>
          </a:xfrm>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1228787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BA9EC"/>
        </a:solidFill>
        <a:effectLst/>
      </p:bgPr>
    </p:bg>
    <p:spTree>
      <p:nvGrpSpPr>
        <p:cNvPr id="1" name=""/>
        <p:cNvGrpSpPr/>
        <p:nvPr/>
      </p:nvGrpSpPr>
      <p:grpSpPr>
        <a:xfrm>
          <a:off x="0" y="0"/>
          <a:ext cx="0" cy="0"/>
          <a:chOff x="0" y="0"/>
          <a:chExt cx="0" cy="0"/>
        </a:xfrm>
      </p:grpSpPr>
      <p:sp>
        <p:nvSpPr>
          <p:cNvPr id="11" name="Segnaposto titolo 9">
            <a:extLst>
              <a:ext uri="{FF2B5EF4-FFF2-40B4-BE49-F238E27FC236}">
                <a16:creationId xmlns:a16="http://schemas.microsoft.com/office/drawing/2014/main" id="{40510F65-A45A-4EF6-DF63-D93BC1DF8CFE}"/>
              </a:ext>
            </a:extLst>
          </p:cNvPr>
          <p:cNvSpPr>
            <a:spLocks noGrp="1"/>
          </p:cNvSpPr>
          <p:nvPr>
            <p:ph type="title"/>
          </p:nvPr>
        </p:nvSpPr>
        <p:spPr>
          <a:xfrm>
            <a:off x="1574540" y="6316922"/>
            <a:ext cx="11096431" cy="1989137"/>
          </a:xfrm>
          <a:prstGeom prst="rect">
            <a:avLst/>
          </a:prstGeom>
        </p:spPr>
        <p:txBody>
          <a:bodyPr vert="horz" lIns="91440" tIns="45720" rIns="91440" bIns="45720" rtlCol="0" anchor="ctr">
            <a:normAutofit/>
          </a:bodyPr>
          <a:lstStyle/>
          <a:p>
            <a:r>
              <a:rPr lang="it-IT"/>
              <a:t>Titolo della presentazione su più righe</a:t>
            </a:r>
          </a:p>
        </p:txBody>
      </p:sp>
      <p:sp>
        <p:nvSpPr>
          <p:cNvPr id="13" name="Segnaposto data 11">
            <a:extLst>
              <a:ext uri="{FF2B5EF4-FFF2-40B4-BE49-F238E27FC236}">
                <a16:creationId xmlns:a16="http://schemas.microsoft.com/office/drawing/2014/main" id="{0AE8F22B-9D63-81BC-1C98-AC1DE907EB57}"/>
              </a:ext>
            </a:extLst>
          </p:cNvPr>
          <p:cNvSpPr>
            <a:spLocks noGrp="1"/>
          </p:cNvSpPr>
          <p:nvPr>
            <p:ph type="dt" sz="half" idx="2"/>
          </p:nvPr>
        </p:nvSpPr>
        <p:spPr>
          <a:xfrm>
            <a:off x="13294423" y="906065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lgn="r">
              <a:lnSpc>
                <a:spcPts val="2340"/>
              </a:lnSpc>
            </a:pPr>
            <a:r>
              <a:rPr lang="en-US" sz="1800" b="0" i="0" err="1">
                <a:solidFill>
                  <a:srgbClr val="00368F"/>
                </a:solidFill>
                <a:latin typeface="Titillium Web Regular" pitchFamily="34" charset="0"/>
              </a:rPr>
              <a:t>Versionamento</a:t>
            </a:r>
            <a:r>
              <a:rPr lang="en-US" sz="1800" b="0" i="0">
                <a:solidFill>
                  <a:srgbClr val="00368F"/>
                </a:solidFill>
                <a:latin typeface="Titillium Web Regular" pitchFamily="34" charset="0"/>
              </a:rPr>
              <a:t> e data</a:t>
            </a:r>
            <a:endParaRPr lang="en-US" sz="1800"/>
          </a:p>
        </p:txBody>
      </p:sp>
      <p:sp>
        <p:nvSpPr>
          <p:cNvPr id="15" name="Segnaposto testo 13">
            <a:extLst>
              <a:ext uri="{FF2B5EF4-FFF2-40B4-BE49-F238E27FC236}">
                <a16:creationId xmlns:a16="http://schemas.microsoft.com/office/drawing/2014/main" id="{324AD71E-EEC8-F91A-9783-754C292BB425}"/>
              </a:ext>
            </a:extLst>
          </p:cNvPr>
          <p:cNvSpPr>
            <a:spLocks noGrp="1"/>
          </p:cNvSpPr>
          <p:nvPr>
            <p:ph type="body" idx="1"/>
          </p:nvPr>
        </p:nvSpPr>
        <p:spPr>
          <a:xfrm>
            <a:off x="1585426" y="5744450"/>
            <a:ext cx="1355271" cy="371475"/>
          </a:xfrm>
          <a:prstGeom prst="rect">
            <a:avLst/>
          </a:prstGeom>
        </p:spPr>
        <p:txBody>
          <a:bodyPr vert="horz" lIns="91440" tIns="45720" rIns="91440" bIns="45720" rtlCol="0">
            <a:normAutofit/>
          </a:bodyPr>
          <a:lstStyle/>
          <a:p>
            <a:pPr lvl="0"/>
            <a:r>
              <a:rPr lang="it-IT"/>
              <a:t>Etichetta</a:t>
            </a:r>
          </a:p>
        </p:txBody>
      </p:sp>
    </p:spTree>
  </p:cSld>
  <p:clrMap bg1="lt1" tx1="dk1" bg2="lt2" tx2="dk2" accent1="accent1" accent2="accent2" accent3="accent3" accent4="accent4" accent5="accent5" accent6="accent6" hlink="hlink" folHlink="folHlink"/>
  <p:sldLayoutIdLst>
    <p:sldLayoutId id="2147483670" r:id="rId1"/>
    <p:sldLayoutId id="2147483650" r:id="rId2"/>
    <p:sldLayoutId id="2147483666" r:id="rId3"/>
    <p:sldLayoutId id="2147483668" r:id="rId4"/>
    <p:sldLayoutId id="2147483669" r:id="rId5"/>
  </p:sldLayoutIdLst>
  <p:hf hdr="0"/>
  <p:txStyles>
    <p:titleStyle>
      <a:lvl1pPr algn="l" defTabSz="914400" rtl="0" eaLnBrk="1" latinLnBrk="0" hangingPunct="1">
        <a:lnSpc>
          <a:spcPct val="100000"/>
        </a:lnSpc>
        <a:spcBef>
          <a:spcPct val="0"/>
        </a:spcBef>
        <a:buNone/>
        <a:defRPr sz="7200" b="1" i="0" kern="1200">
          <a:solidFill>
            <a:schemeClr val="bg1"/>
          </a:solidFill>
          <a:latin typeface="Titillium Web SemiBold" pitchFamily="2" charset="77"/>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Titillium Web"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 name="Segnaposto numero diapositiva 5">
            <a:extLst>
              <a:ext uri="{FF2B5EF4-FFF2-40B4-BE49-F238E27FC236}">
                <a16:creationId xmlns:a16="http://schemas.microsoft.com/office/drawing/2014/main" id="{90107DBF-987E-4B65-606B-DF94BE067442}"/>
              </a:ext>
            </a:extLst>
          </p:cNvPr>
          <p:cNvSpPr>
            <a:spLocks noGrp="1"/>
          </p:cNvSpPr>
          <p:nvPr>
            <p:ph type="sldNum" sz="quarter" idx="4"/>
          </p:nvPr>
        </p:nvSpPr>
        <p:spPr>
          <a:xfrm>
            <a:off x="787079" y="9085428"/>
            <a:ext cx="550797" cy="547688"/>
          </a:xfrm>
          <a:prstGeom prst="rect">
            <a:avLst/>
          </a:prstGeom>
        </p:spPr>
        <p:txBody>
          <a:bodyPr vert="horz" lIns="91440" tIns="45720" rIns="91440" bIns="45720" rtlCol="0" anchor="ctr"/>
          <a:lstStyle>
            <a:lvl1pPr algn="r">
              <a:defRPr sz="1800" b="1" i="0">
                <a:solidFill>
                  <a:srgbClr val="0070C0"/>
                </a:solidFill>
                <a:latin typeface="Titillium Web SemiBold" pitchFamily="2" charset="77"/>
              </a:defRPr>
            </a:lvl1pPr>
          </a:lstStyle>
          <a:p>
            <a:fld id="{3E3B1CE7-D245-DD48-8BD0-A2EC0D09B938}" type="slidenum">
              <a:rPr lang="it-IT" smtClean="0"/>
              <a:pPr/>
              <a:t>‹N›</a:t>
            </a:fld>
            <a:endParaRPr lang="it-IT"/>
          </a:p>
        </p:txBody>
      </p:sp>
      <p:sp>
        <p:nvSpPr>
          <p:cNvPr id="37" name="Segnaposto piè di pagina 4">
            <a:extLst>
              <a:ext uri="{FF2B5EF4-FFF2-40B4-BE49-F238E27FC236}">
                <a16:creationId xmlns:a16="http://schemas.microsoft.com/office/drawing/2014/main" id="{1EDD03BA-6990-70E3-2600-DF5A80D71468}"/>
              </a:ext>
            </a:extLst>
          </p:cNvPr>
          <p:cNvSpPr>
            <a:spLocks noGrp="1"/>
          </p:cNvSpPr>
          <p:nvPr>
            <p:ph type="ftr" sz="quarter" idx="3"/>
          </p:nvPr>
        </p:nvSpPr>
        <p:spPr>
          <a:xfrm>
            <a:off x="1551600" y="9086931"/>
            <a:ext cx="6172200" cy="547688"/>
          </a:xfrm>
          <a:prstGeom prst="rect">
            <a:avLst/>
          </a:prstGeom>
        </p:spPr>
        <p:txBody>
          <a:bodyPr vert="horz" lIns="91440" tIns="45720" rIns="91440" bIns="45720" rtlCol="0" anchor="ctr"/>
          <a:lstStyle>
            <a:lvl1pPr algn="ctr">
              <a:defRPr sz="1800">
                <a:solidFill>
                  <a:srgbClr val="2F6DD5"/>
                </a:solidFill>
                <a:latin typeface="Titillium Web" pitchFamily="2" charset="77"/>
              </a:defRPr>
            </a:lvl1pPr>
          </a:lstStyle>
          <a:p>
            <a:pPr algn="l">
              <a:lnSpc>
                <a:spcPts val="2700"/>
              </a:lnSpc>
            </a:pPr>
            <a:r>
              <a:rPr lang="en-US" b="1">
                <a:ea typeface="Titillium Web Bold" pitchFamily="34" charset="-122"/>
                <a:cs typeface="Titillium Web Bold" pitchFamily="34" charset="-120"/>
              </a:rPr>
              <a:t>INPS - </a:t>
            </a:r>
            <a:r>
              <a:rPr lang="en-US" err="1">
                <a:ea typeface="Titillium Web Regular" pitchFamily="34" charset="-122"/>
                <a:cs typeface="Titillium Web Regular" pitchFamily="34" charset="-120"/>
              </a:rPr>
              <a:t>Titolo</a:t>
            </a:r>
            <a:r>
              <a:rPr lang="en-US">
                <a:ea typeface="Titillium Web Regular" pitchFamily="34" charset="-122"/>
                <a:cs typeface="Titillium Web Regular" pitchFamily="34" charset="-120"/>
              </a:rPr>
              <a:t> </a:t>
            </a:r>
            <a:r>
              <a:rPr lang="en-US" err="1">
                <a:ea typeface="Titillium Web Regular" pitchFamily="34" charset="-122"/>
                <a:cs typeface="Titillium Web Regular" pitchFamily="34" charset="-120"/>
              </a:rPr>
              <a:t>della</a:t>
            </a:r>
            <a:r>
              <a:rPr lang="en-US">
                <a:ea typeface="Titillium Web Regular" pitchFamily="34" charset="-122"/>
                <a:cs typeface="Titillium Web Regular" pitchFamily="34" charset="-120"/>
              </a:rPr>
              <a:t> </a:t>
            </a:r>
            <a:r>
              <a:rPr lang="en-US" err="1">
                <a:ea typeface="Titillium Web Regular" pitchFamily="34" charset="-122"/>
                <a:cs typeface="Titillium Web Regular" pitchFamily="34" charset="-120"/>
              </a:rPr>
              <a:t>Presentazione</a:t>
            </a:r>
            <a:endParaRPr lang="en-US"/>
          </a:p>
        </p:txBody>
      </p:sp>
      <p:sp>
        <p:nvSpPr>
          <p:cNvPr id="38" name="Segnaposto data 3">
            <a:extLst>
              <a:ext uri="{FF2B5EF4-FFF2-40B4-BE49-F238E27FC236}">
                <a16:creationId xmlns:a16="http://schemas.microsoft.com/office/drawing/2014/main" id="{3D4EC3CC-7281-33F9-EBFB-F6071DABD3C8}"/>
              </a:ext>
            </a:extLst>
          </p:cNvPr>
          <p:cNvSpPr>
            <a:spLocks noGrp="1"/>
          </p:cNvSpPr>
          <p:nvPr>
            <p:ph type="dt" sz="half" idx="2"/>
          </p:nvPr>
        </p:nvSpPr>
        <p:spPr>
          <a:xfrm>
            <a:off x="933450" y="704045"/>
            <a:ext cx="4114800" cy="547688"/>
          </a:xfrm>
          <a:prstGeom prst="rect">
            <a:avLst/>
          </a:prstGeom>
        </p:spPr>
        <p:txBody>
          <a:bodyPr vert="horz" lIns="91440" tIns="45720" rIns="91440" bIns="45720" rtlCol="0" anchor="ctr"/>
          <a:lstStyle>
            <a:lvl1pPr algn="l">
              <a:defRPr sz="1800">
                <a:solidFill>
                  <a:srgbClr val="2F6DD5"/>
                </a:solidFill>
                <a:latin typeface="Titillium Web" pitchFamily="2" charset="77"/>
              </a:defRPr>
            </a:lvl1pPr>
          </a:lstStyle>
          <a:p>
            <a:pPr>
              <a:lnSpc>
                <a:spcPts val="2700"/>
              </a:lnSpc>
            </a:pPr>
            <a:r>
              <a:rPr lang="it-IT" b="1">
                <a:ea typeface="Titillium Web Bold" pitchFamily="34" charset="-122"/>
                <a:cs typeface="Titillium Web Bold" pitchFamily="34" charset="-120"/>
              </a:rPr>
              <a:t>Titolo Capitolo </a:t>
            </a:r>
            <a:r>
              <a:rPr lang="it-IT">
                <a:ea typeface="Titillium Web Bold" pitchFamily="34" charset="-122"/>
                <a:cs typeface="Titillium Web Bold" pitchFamily="34" charset="-120"/>
              </a:rPr>
              <a:t>- Titolo </a:t>
            </a:r>
            <a:r>
              <a:rPr lang="it-IT" err="1">
                <a:ea typeface="Titillium Web Bold" pitchFamily="34" charset="-122"/>
                <a:cs typeface="Titillium Web Bold" pitchFamily="34" charset="-120"/>
              </a:rPr>
              <a:t>sottocapitolo</a:t>
            </a:r>
            <a:endParaRPr lang="en-US"/>
          </a:p>
        </p:txBody>
      </p:sp>
    </p:spTree>
    <p:extLst>
      <p:ext uri="{BB962C8B-B14F-4D97-AF65-F5344CB8AC3E}">
        <p14:creationId xmlns:p14="http://schemas.microsoft.com/office/powerpoint/2010/main" val="787988676"/>
      </p:ext>
    </p:extLst>
  </p:cSld>
  <p:clrMap bg1="lt1" tx1="dk1" bg2="lt2" tx2="dk2" accent1="accent1" accent2="accent2" accent3="accent3" accent4="accent4" accent5="accent5" accent6="accent6" hlink="hlink" folHlink="folHlink"/>
  <p:sldLayoutIdLst>
    <p:sldLayoutId id="2147483654" r:id="rId1"/>
    <p:sldLayoutId id="2147483676" r:id="rId2"/>
    <p:sldLayoutId id="2147483728" r:id="rId3"/>
    <p:sldLayoutId id="2147483677" r:id="rId4"/>
    <p:sldLayoutId id="2147483663" r:id="rId5"/>
    <p:sldLayoutId id="2147483678" r:id="rId6"/>
    <p:sldLayoutId id="2147483680" r:id="rId7"/>
    <p:sldLayoutId id="2147483664" r:id="rId8"/>
    <p:sldLayoutId id="2147483655" r:id="rId9"/>
    <p:sldLayoutId id="2147483665" r:id="rId10"/>
    <p:sldLayoutId id="2147483679" r:id="rId11"/>
    <p:sldLayoutId id="2147483656" r:id="rId12"/>
    <p:sldLayoutId id="2147483681" r:id="rId13"/>
    <p:sldLayoutId id="2147483694" r:id="rId14"/>
  </p:sldLayoutIdLst>
  <p:hf hdr="0"/>
  <p:txStyles>
    <p:titleStyle>
      <a:lvl1pPr algn="l" defTabSz="914400" rtl="0" eaLnBrk="1" latinLnBrk="0" hangingPunct="1">
        <a:lnSpc>
          <a:spcPct val="90000"/>
        </a:lnSpc>
        <a:spcBef>
          <a:spcPct val="0"/>
        </a:spcBef>
        <a:buNone/>
        <a:defRPr sz="6000" b="1" i="0" kern="1200">
          <a:solidFill>
            <a:srgbClr val="2F6DD5"/>
          </a:solidFill>
          <a:latin typeface="Titillium Web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400" kern="1200" dirty="0">
          <a:solidFill>
            <a:schemeClr val="tx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ps.it/it/it/inps-comunica/atti/circolari-messaggi-e-normativa/dettaglio.circolari-e-messaggi.2022.10.circolare-numero-122-del-27-10-2022_13978.html"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712F387D-DE69-FE3D-7681-0953215025E9}"/>
              </a:ext>
            </a:extLst>
          </p:cNvPr>
          <p:cNvSpPr>
            <a:spLocks noGrp="1"/>
          </p:cNvSpPr>
          <p:nvPr>
            <p:ph type="title"/>
          </p:nvPr>
        </p:nvSpPr>
        <p:spPr>
          <a:xfrm>
            <a:off x="1574540" y="5323609"/>
            <a:ext cx="13166696" cy="3363191"/>
          </a:xfrm>
        </p:spPr>
        <p:txBody>
          <a:bodyPr/>
          <a:lstStyle/>
          <a:p>
            <a:r>
              <a:rPr lang="it-IT" dirty="0"/>
              <a:t>L’INPS e le politiche di sostegno alla famiglia e di promozione dell’occupazione femminile</a:t>
            </a:r>
            <a:br>
              <a:rPr lang="it-IT" dirty="0"/>
            </a:br>
            <a:r>
              <a:rPr lang="it-IT" sz="1800" dirty="0">
                <a:effectLst/>
                <a:latin typeface="Calibri" panose="020F0502020204030204" pitchFamily="34" charset="0"/>
                <a:ea typeface="Calibri" panose="020F0502020204030204" pitchFamily="34" charset="0"/>
              </a:rPr>
              <a:t> </a:t>
            </a:r>
            <a:br>
              <a:rPr lang="it-IT" sz="1800" dirty="0">
                <a:effectLst/>
                <a:latin typeface="Calibri" panose="020F0502020204030204" pitchFamily="34" charset="0"/>
                <a:ea typeface="Calibri" panose="020F0502020204030204" pitchFamily="34" charset="0"/>
              </a:rPr>
            </a:br>
            <a:endParaRPr lang="it-IT" dirty="0"/>
          </a:p>
        </p:txBody>
      </p:sp>
      <p:sp>
        <p:nvSpPr>
          <p:cNvPr id="9" name="Segnaposto contenuto 8">
            <a:extLst>
              <a:ext uri="{FF2B5EF4-FFF2-40B4-BE49-F238E27FC236}">
                <a16:creationId xmlns:a16="http://schemas.microsoft.com/office/drawing/2014/main" id="{151D849D-3D80-9C13-C53C-4151B8A06EB5}"/>
              </a:ext>
            </a:extLst>
          </p:cNvPr>
          <p:cNvSpPr>
            <a:spLocks noGrp="1"/>
          </p:cNvSpPr>
          <p:nvPr>
            <p:ph idx="1"/>
          </p:nvPr>
        </p:nvSpPr>
        <p:spPr>
          <a:xfrm>
            <a:off x="1574540" y="4571028"/>
            <a:ext cx="4392293" cy="572472"/>
          </a:xfrm>
        </p:spPr>
        <p:txBody>
          <a:bodyPr>
            <a:normAutofit fontScale="85000" lnSpcReduction="10000"/>
          </a:bodyPr>
          <a:lstStyle/>
          <a:p>
            <a:r>
              <a:rPr lang="it-IT" sz="2900" dirty="0"/>
              <a:t>Direzione provinciale di Rimini</a:t>
            </a:r>
          </a:p>
        </p:txBody>
      </p:sp>
      <p:sp>
        <p:nvSpPr>
          <p:cNvPr id="6" name="Segnaposto contenuto 8">
            <a:extLst>
              <a:ext uri="{FF2B5EF4-FFF2-40B4-BE49-F238E27FC236}">
                <a16:creationId xmlns:a16="http://schemas.microsoft.com/office/drawing/2014/main" id="{C4E43994-C5D8-441D-85F4-128443DBDD4F}"/>
              </a:ext>
            </a:extLst>
          </p:cNvPr>
          <p:cNvSpPr txBox="1">
            <a:spLocks/>
          </p:cNvSpPr>
          <p:nvPr/>
        </p:nvSpPr>
        <p:spPr>
          <a:xfrm>
            <a:off x="1574540" y="8945384"/>
            <a:ext cx="4392293" cy="57247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bg1"/>
                </a:solidFill>
                <a:latin typeface="Titillium Web"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a:t>a cura di Danila Casanova</a:t>
            </a:r>
          </a:p>
          <a:p>
            <a:endParaRPr lang="it-IT" dirty="0"/>
          </a:p>
        </p:txBody>
      </p:sp>
    </p:spTree>
    <p:extLst>
      <p:ext uri="{BB962C8B-B14F-4D97-AF65-F5344CB8AC3E}">
        <p14:creationId xmlns:p14="http://schemas.microsoft.com/office/powerpoint/2010/main" val="66502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4"/>
            <a:ext cx="16018550" cy="5414499"/>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effectLst/>
                <a:latin typeface="Titillium Web" panose="00000500000000000000" pitchFamily="2" charset="0"/>
                <a:ea typeface="Calibri" panose="020F0502020204030204" pitchFamily="34" charset="0"/>
                <a:cs typeface="Times New Roman" panose="02020603050405020304" pitchFamily="18" charset="0"/>
              </a:rPr>
              <a:t>Congedo facoltativo del padre</a:t>
            </a:r>
            <a:endParaRPr lang="en-US" dirty="0">
              <a:latin typeface="Titillium Web" panose="00000500000000000000" pitchFamily="2" charset="0"/>
            </a:endParaRP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539045"/>
            <a:ext cx="15346338" cy="4758794"/>
          </a:xfrm>
        </p:spPr>
        <p:txBody>
          <a:bodyPr/>
          <a:lstStyle/>
          <a:p>
            <a:pPr>
              <a:lnSpc>
                <a:spcPct val="100000"/>
              </a:lnSpc>
            </a:pPr>
            <a:endParaRPr lang="it-IT" sz="2400" dirty="0">
              <a:latin typeface="Titillium Web" panose="00000500000000000000" pitchFamily="2" charset="0"/>
              <a:cs typeface="Times New Roman" panose="02020603050405020304" pitchFamily="18" charset="0"/>
            </a:endParaRPr>
          </a:p>
          <a:p>
            <a:pPr>
              <a:lnSpc>
                <a:spcPct val="100000"/>
              </a:lnSpc>
            </a:pPr>
            <a:endParaRPr lang="it-IT" sz="2400" dirty="0">
              <a:latin typeface="Titillium Web" panose="00000500000000000000" pitchFamily="2" charset="0"/>
              <a:cs typeface="Times New Roman" panose="02020603050405020304" pitchFamily="18" charset="0"/>
            </a:endParaRPr>
          </a:p>
          <a:p>
            <a:pPr>
              <a:lnSpc>
                <a:spcPct val="100000"/>
              </a:lnSpc>
            </a:pPr>
            <a:r>
              <a:rPr lang="it-IT" sz="2400" dirty="0">
                <a:latin typeface="Titillium Web" panose="00000500000000000000" pitchFamily="2" charset="0"/>
                <a:cs typeface="Times New Roman" panose="02020603050405020304" pitchFamily="18" charset="0"/>
              </a:rPr>
              <a:t>Il congedo di paternità alternativo è fruito in sostituzione del congedo obbligatorio della madre e si verifica in presenza di situazioni particolarmente gravi, come:</a:t>
            </a:r>
          </a:p>
          <a:p>
            <a:pPr marL="342900" indent="-342900" fontAlgn="base">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la morte e la grave infermità della madre,</a:t>
            </a:r>
          </a:p>
          <a:p>
            <a:pPr marL="342900" indent="-342900" fontAlgn="base">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l’abbandono del minore da parte della madre</a:t>
            </a:r>
          </a:p>
          <a:p>
            <a:pPr marL="342900" indent="-342900" fontAlgn="base">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l’affidamento esclusivo del bambino al padre</a:t>
            </a:r>
            <a:r>
              <a:rPr lang="it-IT" sz="2000" b="0" i="0" dirty="0">
                <a:solidFill>
                  <a:srgbClr val="2A2C2D"/>
                </a:solidFill>
                <a:effectLst/>
                <a:latin typeface="inherit"/>
              </a:rPr>
              <a:t>.</a:t>
            </a:r>
          </a:p>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665278"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10</a:t>
            </a:fld>
            <a:endParaRPr lang="it-IT"/>
          </a:p>
        </p:txBody>
      </p:sp>
      <p:sp>
        <p:nvSpPr>
          <p:cNvPr id="11" name="Segnaposto piè di pagina 3">
            <a:extLst>
              <a:ext uri="{FF2B5EF4-FFF2-40B4-BE49-F238E27FC236}">
                <a16:creationId xmlns:a16="http://schemas.microsoft.com/office/drawing/2014/main" id="{D3A67366-DBCD-4769-968E-C17CD0FE7646}"/>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216188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4"/>
            <a:ext cx="16018550" cy="5414499"/>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effectLst/>
                <a:latin typeface="Titillium Web" panose="00000500000000000000" pitchFamily="2" charset="0"/>
                <a:ea typeface="Calibri" panose="020F0502020204030204" pitchFamily="34" charset="0"/>
                <a:cs typeface="Times New Roman" panose="02020603050405020304" pitchFamily="18" charset="0"/>
              </a:rPr>
              <a:t>Congedi parentali</a:t>
            </a:r>
            <a:endParaRPr lang="en-US" dirty="0">
              <a:latin typeface="Titillium Web" panose="00000500000000000000" pitchFamily="2" charset="0"/>
            </a:endParaRP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539045"/>
            <a:ext cx="15346338" cy="4758794"/>
          </a:xfrm>
        </p:spPr>
        <p:txBody>
          <a:bodyPr/>
          <a:lstStyle/>
          <a:p>
            <a:pPr>
              <a:lnSpc>
                <a:spcPct val="107000"/>
              </a:lnSpc>
              <a:spcAft>
                <a:spcPts val="800"/>
              </a:spcAft>
            </a:pPr>
            <a:r>
              <a:rPr lang="it-IT" sz="2400" b="0" i="0" dirty="0">
                <a:solidFill>
                  <a:srgbClr val="454D56"/>
                </a:solidFill>
                <a:effectLst/>
                <a:latin typeface="Titillium Web" panose="00000500000000000000" pitchFamily="2" charset="0"/>
              </a:rPr>
              <a:t>Il congedo parentale spetta ai genitori, che siano in costanza di rapporto di lavoro, entro i primi 12 anni di vita del bambino per un periodo complessivo, tra i due genitori, non superiore a dieci mesi, elevabili a undici se il padre lavoratore si astiene dal lavoro per un periodo, continuativo o frazionato, di almeno tre mesi. I periodi di congedo parentale possono essere fruiti dai genitori anche contemporaneamente. </a:t>
            </a:r>
          </a:p>
          <a:p>
            <a:pPr algn="l"/>
            <a:r>
              <a:rPr lang="it-IT" sz="2400" b="0" i="0" dirty="0">
                <a:solidFill>
                  <a:srgbClr val="454D56"/>
                </a:solidFill>
                <a:effectLst/>
                <a:latin typeface="Titillium Web" panose="00000500000000000000" pitchFamily="2" charset="0"/>
              </a:rPr>
              <a:t>il diritto di astenersi dal lavoro spetta:</a:t>
            </a:r>
          </a:p>
          <a:p>
            <a:pPr algn="l">
              <a:buFont typeface="Arial" panose="020B0604020202020204" pitchFamily="34" charset="0"/>
              <a:buChar char="•"/>
            </a:pPr>
            <a:r>
              <a:rPr lang="it-IT" sz="2400" b="0" i="0" dirty="0">
                <a:solidFill>
                  <a:srgbClr val="454D56"/>
                </a:solidFill>
                <a:effectLst/>
                <a:latin typeface="Titillium Web" panose="00000500000000000000" pitchFamily="2" charset="0"/>
              </a:rPr>
              <a:t>alla </a:t>
            </a:r>
            <a:r>
              <a:rPr lang="it-IT" sz="2400" b="1" i="0" dirty="0">
                <a:solidFill>
                  <a:srgbClr val="454D56"/>
                </a:solidFill>
                <a:effectLst/>
                <a:latin typeface="Titillium Web" panose="00000500000000000000" pitchFamily="2" charset="0"/>
              </a:rPr>
              <a:t>madre</a:t>
            </a:r>
            <a:r>
              <a:rPr lang="it-IT" sz="2400" b="0" i="0" dirty="0">
                <a:solidFill>
                  <a:srgbClr val="454D56"/>
                </a:solidFill>
                <a:effectLst/>
                <a:latin typeface="Titillium Web" panose="00000500000000000000" pitchFamily="2" charset="0"/>
              </a:rPr>
              <a:t> lavoratrice dipendente per un periodo - continuativo o frazionato -  di massimo </a:t>
            </a:r>
            <a:r>
              <a:rPr lang="it-IT" sz="2400" b="1" i="0" dirty="0">
                <a:solidFill>
                  <a:srgbClr val="454D56"/>
                </a:solidFill>
                <a:effectLst/>
                <a:latin typeface="Titillium Web" panose="00000500000000000000" pitchFamily="2" charset="0"/>
              </a:rPr>
              <a:t>sei mesi</a:t>
            </a:r>
            <a:r>
              <a:rPr lang="it-IT" sz="2400" b="0" i="0" dirty="0">
                <a:solidFill>
                  <a:srgbClr val="454D56"/>
                </a:solidFill>
                <a:effectLst/>
                <a:latin typeface="Titillium Web" panose="00000500000000000000" pitchFamily="2" charset="0"/>
              </a:rPr>
              <a:t>;</a:t>
            </a:r>
          </a:p>
          <a:p>
            <a:pPr algn="l">
              <a:buFont typeface="Arial" panose="020B0604020202020204" pitchFamily="34" charset="0"/>
              <a:buChar char="•"/>
            </a:pPr>
            <a:r>
              <a:rPr lang="it-IT" sz="2400" b="0" i="0" dirty="0">
                <a:solidFill>
                  <a:srgbClr val="454D56"/>
                </a:solidFill>
                <a:effectLst/>
                <a:latin typeface="Titillium Web" panose="00000500000000000000" pitchFamily="2" charset="0"/>
              </a:rPr>
              <a:t>al </a:t>
            </a:r>
            <a:r>
              <a:rPr lang="it-IT" sz="2400" b="1" i="0" dirty="0">
                <a:solidFill>
                  <a:srgbClr val="454D56"/>
                </a:solidFill>
                <a:effectLst/>
                <a:latin typeface="Titillium Web" panose="00000500000000000000" pitchFamily="2" charset="0"/>
              </a:rPr>
              <a:t>padre</a:t>
            </a:r>
            <a:r>
              <a:rPr lang="it-IT" sz="2400" b="0" i="0" dirty="0">
                <a:solidFill>
                  <a:srgbClr val="454D56"/>
                </a:solidFill>
                <a:effectLst/>
                <a:latin typeface="Titillium Web" panose="00000500000000000000" pitchFamily="2" charset="0"/>
              </a:rPr>
              <a:t> lavoratore dipendente per un periodo - continuativo o frazionato - di massimo </a:t>
            </a:r>
            <a:r>
              <a:rPr lang="it-IT" sz="2400" b="1" i="0" dirty="0">
                <a:solidFill>
                  <a:srgbClr val="454D56"/>
                </a:solidFill>
                <a:effectLst/>
                <a:latin typeface="Titillium Web" panose="00000500000000000000" pitchFamily="2" charset="0"/>
              </a:rPr>
              <a:t>sei mesi</a:t>
            </a:r>
            <a:r>
              <a:rPr lang="it-IT" sz="2400" b="0" i="0" dirty="0">
                <a:solidFill>
                  <a:srgbClr val="454D56"/>
                </a:solidFill>
                <a:effectLst/>
                <a:latin typeface="Titillium Web" panose="00000500000000000000" pitchFamily="2" charset="0"/>
              </a:rPr>
              <a:t>, che possono diventare </a:t>
            </a:r>
            <a:r>
              <a:rPr lang="it-IT" sz="2400" b="1" i="0" dirty="0">
                <a:solidFill>
                  <a:srgbClr val="454D56"/>
                </a:solidFill>
                <a:effectLst/>
                <a:latin typeface="Titillium Web" panose="00000500000000000000" pitchFamily="2" charset="0"/>
              </a:rPr>
              <a:t>sette</a:t>
            </a:r>
            <a:r>
              <a:rPr lang="it-IT" sz="2400" b="0" i="0" dirty="0">
                <a:solidFill>
                  <a:srgbClr val="454D56"/>
                </a:solidFill>
                <a:effectLst/>
                <a:latin typeface="Titillium Web" panose="00000500000000000000" pitchFamily="2" charset="0"/>
              </a:rPr>
              <a:t> in caso di astensione dal lavoro per un periodo di almeno tre mesi;</a:t>
            </a:r>
          </a:p>
          <a:p>
            <a:pPr algn="l">
              <a:buFont typeface="Arial" panose="020B0604020202020204" pitchFamily="34" charset="0"/>
              <a:buChar char="•"/>
            </a:pPr>
            <a:r>
              <a:rPr lang="it-IT" sz="2400" b="0" i="0" dirty="0">
                <a:solidFill>
                  <a:srgbClr val="454D56"/>
                </a:solidFill>
                <a:effectLst/>
                <a:latin typeface="Titillium Web" panose="00000500000000000000" pitchFamily="2" charset="0"/>
              </a:rPr>
              <a:t>al </a:t>
            </a:r>
            <a:r>
              <a:rPr lang="it-IT" sz="2400" b="1" i="0" dirty="0">
                <a:solidFill>
                  <a:srgbClr val="454D56"/>
                </a:solidFill>
                <a:effectLst/>
                <a:latin typeface="Titillium Web" panose="00000500000000000000" pitchFamily="2" charset="0"/>
              </a:rPr>
              <a:t>genitore solo</a:t>
            </a:r>
            <a:r>
              <a:rPr lang="it-IT" sz="2400" b="0" i="0" dirty="0">
                <a:solidFill>
                  <a:srgbClr val="454D56"/>
                </a:solidFill>
                <a:effectLst/>
                <a:latin typeface="Titillium Web" panose="00000500000000000000" pitchFamily="2" charset="0"/>
              </a:rPr>
              <a:t> (padre o madre) per un periodo continuativo o frazionato di massimo </a:t>
            </a:r>
            <a:r>
              <a:rPr lang="it-IT" sz="2400" b="1" i="0" dirty="0">
                <a:solidFill>
                  <a:srgbClr val="454D56"/>
                </a:solidFill>
                <a:effectLst/>
                <a:latin typeface="Titillium Web" panose="00000500000000000000" pitchFamily="2" charset="0"/>
              </a:rPr>
              <a:t>11 mesi</a:t>
            </a:r>
            <a:r>
              <a:rPr lang="it-IT" sz="2400" b="0" i="0" dirty="0">
                <a:solidFill>
                  <a:srgbClr val="454D56"/>
                </a:solidFill>
                <a:effectLst/>
                <a:latin typeface="Titillium Web" panose="00000500000000000000" pitchFamily="2" charset="0"/>
              </a:rPr>
              <a:t>. Per genitore solo deve intendersi anche il genitore nei confronti del quale sia stato disposto l’affidamento esclusivo del figlio.      </a:t>
            </a: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817678"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11</a:t>
            </a:fld>
            <a:endParaRPr lang="it-IT"/>
          </a:p>
        </p:txBody>
      </p:sp>
      <p:sp>
        <p:nvSpPr>
          <p:cNvPr id="11" name="Segnaposto piè di pagina 3">
            <a:extLst>
              <a:ext uri="{FF2B5EF4-FFF2-40B4-BE49-F238E27FC236}">
                <a16:creationId xmlns:a16="http://schemas.microsoft.com/office/drawing/2014/main" id="{B6102529-0F18-42DD-9D95-AB1F996A0679}"/>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275799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4"/>
            <a:ext cx="16018550" cy="5806303"/>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effectLst/>
                <a:latin typeface="Titillium Web" panose="00000500000000000000" pitchFamily="2" charset="0"/>
                <a:ea typeface="Calibri" panose="020F0502020204030204" pitchFamily="34" charset="0"/>
                <a:cs typeface="Times New Roman" panose="02020603050405020304" pitchFamily="18" charset="0"/>
              </a:rPr>
              <a:t>Congedi parentali</a:t>
            </a:r>
            <a:endParaRPr lang="en-US" dirty="0">
              <a:latin typeface="Titillium Web" panose="00000500000000000000" pitchFamily="2" charset="0"/>
            </a:endParaRP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435928"/>
            <a:ext cx="15346338" cy="5458690"/>
          </a:xfrm>
        </p:spPr>
        <p:txBody>
          <a:bodyPr/>
          <a:lstStyle/>
          <a:p>
            <a:pPr algn="l"/>
            <a:r>
              <a:rPr lang="it-IT" sz="2400" b="0" i="0" dirty="0">
                <a:solidFill>
                  <a:srgbClr val="454D56"/>
                </a:solidFill>
                <a:effectLst/>
                <a:latin typeface="Titillium Web" panose="00000500000000000000" pitchFamily="2" charset="0"/>
              </a:rPr>
              <a:t>Ai genitori lavoratori dipendenti spetta:</a:t>
            </a:r>
          </a:p>
          <a:p>
            <a:pPr algn="l">
              <a:buFont typeface="Arial" panose="020B0604020202020204" pitchFamily="34" charset="0"/>
              <a:buChar char="•"/>
            </a:pPr>
            <a:r>
              <a:rPr lang="it-IT" sz="2400" b="0" i="0" dirty="0">
                <a:solidFill>
                  <a:srgbClr val="454D56"/>
                </a:solidFill>
                <a:effectLst/>
                <a:latin typeface="Titillium Web" panose="00000500000000000000" pitchFamily="2" charset="0"/>
              </a:rPr>
              <a:t>un'indennità pari al </a:t>
            </a:r>
            <a:r>
              <a:rPr lang="it-IT" sz="2400" b="1" i="0" dirty="0">
                <a:solidFill>
                  <a:srgbClr val="454D56"/>
                </a:solidFill>
                <a:effectLst/>
                <a:latin typeface="Titillium Web" panose="00000500000000000000" pitchFamily="2" charset="0"/>
              </a:rPr>
              <a:t>30% della retribuzione media giornaliera</a:t>
            </a:r>
            <a:r>
              <a:rPr lang="it-IT" sz="2400" b="0" i="0" dirty="0">
                <a:solidFill>
                  <a:srgbClr val="454D56"/>
                </a:solidFill>
                <a:effectLst/>
                <a:latin typeface="Titillium Web" panose="00000500000000000000" pitchFamily="2" charset="0"/>
              </a:rPr>
              <a:t>, calcolata in base alla retribuzione del mese precedente l'inizio del periodo di congedo, </a:t>
            </a:r>
            <a:r>
              <a:rPr lang="it-IT" sz="2400" b="1" i="0" dirty="0">
                <a:solidFill>
                  <a:srgbClr val="454D56"/>
                </a:solidFill>
                <a:effectLst/>
                <a:latin typeface="Titillium Web" panose="00000500000000000000" pitchFamily="2" charset="0"/>
              </a:rPr>
              <a:t>entro i 12 anni di età del bambino</a:t>
            </a:r>
            <a:r>
              <a:rPr lang="it-IT" sz="2400" b="0" i="0" dirty="0">
                <a:solidFill>
                  <a:srgbClr val="454D56"/>
                </a:solidFill>
                <a:effectLst/>
                <a:latin typeface="Titillium Web" panose="00000500000000000000" pitchFamily="2" charset="0"/>
              </a:rPr>
              <a:t> (o dall'ingresso in famiglia in caso di adozione o affidamento) e per un periodo massimo complessivo (madre e/o padre) di </a:t>
            </a:r>
            <a:r>
              <a:rPr lang="it-IT" sz="2400" b="1" i="0" dirty="0">
                <a:solidFill>
                  <a:srgbClr val="454D56"/>
                </a:solidFill>
                <a:effectLst/>
                <a:latin typeface="Titillium Web" panose="00000500000000000000" pitchFamily="2" charset="0"/>
              </a:rPr>
              <a:t>nove mesi</a:t>
            </a:r>
            <a:r>
              <a:rPr lang="it-IT" sz="2400" b="0" i="0" dirty="0">
                <a:solidFill>
                  <a:srgbClr val="454D56"/>
                </a:solidFill>
                <a:effectLst/>
                <a:latin typeface="Titillium Web" panose="00000500000000000000" pitchFamily="2" charset="0"/>
              </a:rPr>
              <a:t>, di cui:</a:t>
            </a:r>
          </a:p>
          <a:p>
            <a:pPr marL="742950" lvl="1" indent="-285750" algn="l">
              <a:buFont typeface="Arial" panose="020B0604020202020204" pitchFamily="34" charset="0"/>
              <a:buChar char="•"/>
            </a:pPr>
            <a:r>
              <a:rPr lang="it-IT" b="0" i="0" dirty="0">
                <a:solidFill>
                  <a:srgbClr val="454D56"/>
                </a:solidFill>
                <a:effectLst/>
                <a:latin typeface="Titillium Web" panose="00000500000000000000" pitchFamily="2" charset="0"/>
              </a:rPr>
              <a:t>alla </a:t>
            </a:r>
            <a:r>
              <a:rPr lang="it-IT" b="1" i="0" dirty="0">
                <a:solidFill>
                  <a:srgbClr val="454D56"/>
                </a:solidFill>
                <a:effectLst/>
                <a:latin typeface="Titillium Web" panose="00000500000000000000" pitchFamily="2" charset="0"/>
              </a:rPr>
              <a:t>madre</a:t>
            </a:r>
            <a:r>
              <a:rPr lang="it-IT" b="0" i="0" dirty="0">
                <a:solidFill>
                  <a:srgbClr val="454D56"/>
                </a:solidFill>
                <a:effectLst/>
                <a:latin typeface="Titillium Web" panose="00000500000000000000" pitchFamily="2" charset="0"/>
              </a:rPr>
              <a:t> spetta un periodo indennizzabile di </a:t>
            </a:r>
            <a:r>
              <a:rPr lang="it-IT" b="1" i="0" dirty="0">
                <a:solidFill>
                  <a:srgbClr val="454D56"/>
                </a:solidFill>
                <a:effectLst/>
                <a:latin typeface="Titillium Web" panose="00000500000000000000" pitchFamily="2" charset="0"/>
              </a:rPr>
              <a:t>tre mesi</a:t>
            </a:r>
            <a:r>
              <a:rPr lang="it-IT" b="0" i="0" dirty="0">
                <a:solidFill>
                  <a:srgbClr val="454D56"/>
                </a:solidFill>
                <a:effectLst/>
                <a:latin typeface="Titillium Web" panose="00000500000000000000" pitchFamily="2" charset="0"/>
              </a:rPr>
              <a:t>,</a:t>
            </a:r>
            <a:r>
              <a:rPr lang="it-IT" b="1" i="0" dirty="0">
                <a:solidFill>
                  <a:srgbClr val="454D56"/>
                </a:solidFill>
                <a:effectLst/>
                <a:latin typeface="Titillium Web" panose="00000500000000000000" pitchFamily="2" charset="0"/>
              </a:rPr>
              <a:t> non trasferibili </a:t>
            </a:r>
            <a:r>
              <a:rPr lang="it-IT" b="0" i="0" dirty="0">
                <a:solidFill>
                  <a:srgbClr val="454D56"/>
                </a:solidFill>
                <a:effectLst/>
                <a:latin typeface="Titillium Web" panose="00000500000000000000" pitchFamily="2" charset="0"/>
              </a:rPr>
              <a:t>all’altro genitore, da fruire entro il dodicesimo anno di vita del bambino o dall’ingresso in famiglia in caso di adozione o affidamento;</a:t>
            </a:r>
          </a:p>
          <a:p>
            <a:pPr marL="742950" lvl="1" indent="-285750" algn="l">
              <a:buFont typeface="Arial" panose="020B0604020202020204" pitchFamily="34" charset="0"/>
              <a:buChar char="•"/>
            </a:pPr>
            <a:r>
              <a:rPr lang="it-IT" b="0" i="0" dirty="0">
                <a:solidFill>
                  <a:srgbClr val="454D56"/>
                </a:solidFill>
                <a:effectLst/>
                <a:latin typeface="Titillium Web" panose="00000500000000000000" pitchFamily="2" charset="0"/>
              </a:rPr>
              <a:t>al </a:t>
            </a:r>
            <a:r>
              <a:rPr lang="it-IT" b="1" i="0" dirty="0">
                <a:solidFill>
                  <a:srgbClr val="454D56"/>
                </a:solidFill>
                <a:effectLst/>
                <a:latin typeface="Titillium Web" panose="00000500000000000000" pitchFamily="2" charset="0"/>
              </a:rPr>
              <a:t>padre</a:t>
            </a:r>
            <a:r>
              <a:rPr lang="it-IT" b="0" i="0" dirty="0">
                <a:solidFill>
                  <a:srgbClr val="454D56"/>
                </a:solidFill>
                <a:effectLst/>
                <a:latin typeface="Titillium Web" panose="00000500000000000000" pitchFamily="2" charset="0"/>
              </a:rPr>
              <a:t> spetta un periodo indennizzabile di </a:t>
            </a:r>
            <a:r>
              <a:rPr lang="it-IT" b="1" i="0" dirty="0">
                <a:solidFill>
                  <a:srgbClr val="454D56"/>
                </a:solidFill>
                <a:effectLst/>
                <a:latin typeface="Titillium Web" panose="00000500000000000000" pitchFamily="2" charset="0"/>
              </a:rPr>
              <a:t>tre mesi</a:t>
            </a:r>
            <a:r>
              <a:rPr lang="it-IT" b="0" i="0" dirty="0">
                <a:solidFill>
                  <a:srgbClr val="454D56"/>
                </a:solidFill>
                <a:effectLst/>
                <a:latin typeface="Titillium Web" panose="00000500000000000000" pitchFamily="2" charset="0"/>
              </a:rPr>
              <a:t>,</a:t>
            </a:r>
            <a:r>
              <a:rPr lang="it-IT" b="1" i="0" dirty="0">
                <a:solidFill>
                  <a:srgbClr val="454D56"/>
                </a:solidFill>
                <a:effectLst/>
                <a:latin typeface="Titillium Web" panose="00000500000000000000" pitchFamily="2" charset="0"/>
              </a:rPr>
              <a:t> non trasferibili </a:t>
            </a:r>
            <a:r>
              <a:rPr lang="it-IT" b="0" i="0" dirty="0">
                <a:solidFill>
                  <a:srgbClr val="454D56"/>
                </a:solidFill>
                <a:effectLst/>
                <a:latin typeface="Titillium Web" panose="00000500000000000000" pitchFamily="2" charset="0"/>
              </a:rPr>
              <a:t>all’altro genitore, fino al dodicesimo anno di vita del bambino o dall’ingresso in famiglia in caso di adozione o affidamento;</a:t>
            </a:r>
          </a:p>
          <a:p>
            <a:pPr marL="742950" lvl="1" indent="-285750" algn="l">
              <a:buFont typeface="Arial" panose="020B0604020202020204" pitchFamily="34" charset="0"/>
              <a:buChar char="•"/>
            </a:pPr>
            <a:r>
              <a:rPr lang="it-IT" b="0" i="0" dirty="0">
                <a:solidFill>
                  <a:srgbClr val="454D56"/>
                </a:solidFill>
                <a:effectLst/>
                <a:latin typeface="Titillium Web" panose="00000500000000000000" pitchFamily="2" charset="0"/>
              </a:rPr>
              <a:t>a </a:t>
            </a:r>
            <a:r>
              <a:rPr lang="it-IT" b="1" i="0" dirty="0">
                <a:solidFill>
                  <a:srgbClr val="454D56"/>
                </a:solidFill>
                <a:effectLst/>
                <a:latin typeface="Titillium Web" panose="00000500000000000000" pitchFamily="2" charset="0"/>
              </a:rPr>
              <a:t>entrambi i genitori </a:t>
            </a:r>
            <a:r>
              <a:rPr lang="it-IT" b="0" i="0" dirty="0">
                <a:solidFill>
                  <a:srgbClr val="454D56"/>
                </a:solidFill>
                <a:effectLst/>
                <a:latin typeface="Titillium Web" panose="00000500000000000000" pitchFamily="2" charset="0"/>
              </a:rPr>
              <a:t>spetta, in alternativa tra loro, un</a:t>
            </a:r>
            <a:r>
              <a:rPr lang="it-IT" b="1" i="0" dirty="0">
                <a:solidFill>
                  <a:srgbClr val="454D56"/>
                </a:solidFill>
                <a:effectLst/>
                <a:latin typeface="Titillium Web" panose="00000500000000000000" pitchFamily="2" charset="0"/>
              </a:rPr>
              <a:t> ulteriore </a:t>
            </a:r>
            <a:r>
              <a:rPr lang="it-IT" b="0" i="0" dirty="0">
                <a:solidFill>
                  <a:srgbClr val="454D56"/>
                </a:solidFill>
                <a:effectLst/>
                <a:latin typeface="Titillium Web" panose="00000500000000000000" pitchFamily="2" charset="0"/>
              </a:rPr>
              <a:t>periodo indennizzabile della durata complessiva di </a:t>
            </a:r>
            <a:r>
              <a:rPr lang="it-IT" b="1" i="0" dirty="0">
                <a:solidFill>
                  <a:srgbClr val="454D56"/>
                </a:solidFill>
                <a:effectLst/>
                <a:latin typeface="Titillium Web" panose="00000500000000000000" pitchFamily="2" charset="0"/>
              </a:rPr>
              <a:t>tre mesi</a:t>
            </a:r>
            <a:r>
              <a:rPr lang="it-IT" b="0" i="0" dirty="0">
                <a:solidFill>
                  <a:srgbClr val="454D56"/>
                </a:solidFill>
                <a:effectLst/>
                <a:latin typeface="Titillium Web" panose="00000500000000000000" pitchFamily="2" charset="0"/>
              </a:rPr>
              <a:t>;</a:t>
            </a:r>
          </a:p>
          <a:p>
            <a:pPr marL="742950" lvl="1" indent="-285750" algn="l">
              <a:buFont typeface="Arial" panose="020B0604020202020204" pitchFamily="34" charset="0"/>
              <a:buChar char="•"/>
            </a:pPr>
            <a:r>
              <a:rPr lang="it-IT" b="0" i="0" dirty="0">
                <a:solidFill>
                  <a:srgbClr val="454D56"/>
                </a:solidFill>
                <a:effectLst/>
                <a:latin typeface="Titillium Web" panose="00000500000000000000" pitchFamily="2" charset="0"/>
              </a:rPr>
              <a:t>al </a:t>
            </a:r>
            <a:r>
              <a:rPr lang="it-IT" b="1" i="0" dirty="0">
                <a:solidFill>
                  <a:srgbClr val="454D56"/>
                </a:solidFill>
                <a:effectLst/>
                <a:latin typeface="Titillium Web" panose="00000500000000000000" pitchFamily="2" charset="0"/>
              </a:rPr>
              <a:t>genitore solo</a:t>
            </a:r>
            <a:r>
              <a:rPr lang="it-IT" b="0" i="0" dirty="0">
                <a:solidFill>
                  <a:srgbClr val="454D56"/>
                </a:solidFill>
                <a:effectLst/>
                <a:latin typeface="Titillium Web" panose="00000500000000000000" pitchFamily="2" charset="0"/>
              </a:rPr>
              <a:t> sono riconosciuti </a:t>
            </a:r>
            <a:r>
              <a:rPr lang="it-IT" b="1" i="0" dirty="0">
                <a:solidFill>
                  <a:srgbClr val="454D56"/>
                </a:solidFill>
                <a:effectLst/>
                <a:latin typeface="Titillium Web" panose="00000500000000000000" pitchFamily="2" charset="0"/>
              </a:rPr>
              <a:t>nove mesi</a:t>
            </a:r>
            <a:r>
              <a:rPr lang="it-IT" b="0" i="0" dirty="0">
                <a:solidFill>
                  <a:srgbClr val="454D56"/>
                </a:solidFill>
                <a:effectLst/>
                <a:latin typeface="Titillium Web" panose="00000500000000000000" pitchFamily="2" charset="0"/>
              </a:rPr>
              <a:t> di congedo parentale indennizzati al 30% della retribuzione;</a:t>
            </a:r>
          </a:p>
          <a:p>
            <a:pPr marL="742950" lvl="1" indent="-285750"/>
            <a:r>
              <a:rPr lang="it-IT" b="0" i="0" dirty="0">
                <a:solidFill>
                  <a:srgbClr val="454D56"/>
                </a:solidFill>
                <a:effectLst/>
                <a:latin typeface="Titillium Web" panose="00000500000000000000" pitchFamily="2" charset="0"/>
              </a:rPr>
              <a:t>per i periodi di congedo ulteriori rispetto ai nove mesi indennizzati, spetta un'indennità pari al 30% della retribuzione media giornaliera, solo se il</a:t>
            </a:r>
            <a:r>
              <a:rPr lang="it-IT" b="1" i="0" dirty="0">
                <a:solidFill>
                  <a:srgbClr val="454D56"/>
                </a:solidFill>
                <a:effectLst/>
                <a:latin typeface="Titillium Web" panose="00000500000000000000" pitchFamily="2" charset="0"/>
              </a:rPr>
              <a:t> reddito individuale</a:t>
            </a:r>
            <a:r>
              <a:rPr lang="it-IT" b="0" i="0" dirty="0">
                <a:solidFill>
                  <a:srgbClr val="454D56"/>
                </a:solidFill>
                <a:effectLst/>
                <a:latin typeface="Titillium Web" panose="00000500000000000000" pitchFamily="2" charset="0"/>
              </a:rPr>
              <a:t> del genitore richiedente è</a:t>
            </a:r>
            <a:r>
              <a:rPr lang="it-IT" b="1" i="0" dirty="0">
                <a:solidFill>
                  <a:srgbClr val="454D56"/>
                </a:solidFill>
                <a:effectLst/>
                <a:latin typeface="Titillium Web" panose="00000500000000000000" pitchFamily="2" charset="0"/>
              </a:rPr>
              <a:t> inferiore a 2,5 volte l'importo annuo del trattamento minimo di pensione.</a:t>
            </a:r>
            <a:endParaRPr lang="it-IT" b="0" i="0" dirty="0">
              <a:solidFill>
                <a:srgbClr val="454D56"/>
              </a:solidFill>
              <a:effectLst/>
              <a:latin typeface="Titillium Web" panose="00000500000000000000" pitchFamily="2" charset="0"/>
            </a:endParaRPr>
          </a:p>
          <a:p>
            <a:pPr marL="742950" lvl="1" indent="-285750" algn="l">
              <a:buFont typeface="Arial" panose="020B0604020202020204" pitchFamily="34" charset="0"/>
              <a:buChar char="•"/>
            </a:pPr>
            <a:endParaRPr lang="it-IT" b="0" i="0" dirty="0">
              <a:solidFill>
                <a:srgbClr val="454D56"/>
              </a:solidFill>
              <a:effectLst/>
              <a:latin typeface="Titillium Web" panose="00000500000000000000" pitchFamily="2" charset="0"/>
            </a:endParaRPr>
          </a:p>
          <a:p>
            <a:pPr>
              <a:lnSpc>
                <a:spcPct val="107000"/>
              </a:lnSpc>
              <a:spcAft>
                <a:spcPts val="800"/>
              </a:spcAft>
            </a:pPr>
            <a:endParaRPr lang="it-IT" sz="2400" dirty="0">
              <a:effectLst/>
              <a:latin typeface="Titillium Web"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it-IT" sz="2400" dirty="0">
              <a:latin typeface="Titillium Web"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it-IT" sz="2400" dirty="0">
              <a:effectLst/>
              <a:latin typeface="Titillium Web" panose="00000500000000000000" pitchFamily="2" charset="0"/>
              <a:ea typeface="Calibri" panose="020F0502020204030204" pitchFamily="34" charset="0"/>
              <a:cs typeface="Times New Roman" panose="02020603050405020304" pitchFamily="18" charset="0"/>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817678"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12</a:t>
            </a:fld>
            <a:endParaRPr lang="it-IT"/>
          </a:p>
        </p:txBody>
      </p:sp>
      <p:sp>
        <p:nvSpPr>
          <p:cNvPr id="11" name="Segnaposto piè di pagina 3">
            <a:extLst>
              <a:ext uri="{FF2B5EF4-FFF2-40B4-BE49-F238E27FC236}">
                <a16:creationId xmlns:a16="http://schemas.microsoft.com/office/drawing/2014/main" id="{B6102529-0F18-42DD-9D95-AB1F996A0679}"/>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331321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4"/>
            <a:ext cx="16018550" cy="5806303"/>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effectLst/>
                <a:latin typeface="Titillium Web" panose="00000500000000000000" pitchFamily="2" charset="0"/>
                <a:ea typeface="Calibri" panose="020F0502020204030204" pitchFamily="34" charset="0"/>
                <a:cs typeface="Times New Roman" panose="02020603050405020304" pitchFamily="18" charset="0"/>
              </a:rPr>
              <a:t>Congedi parentali</a:t>
            </a:r>
            <a:endParaRPr lang="en-US" dirty="0">
              <a:latin typeface="Titillium Web" panose="00000500000000000000" pitchFamily="2" charset="0"/>
            </a:endParaRP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435928"/>
            <a:ext cx="15346338" cy="5458690"/>
          </a:xfrm>
        </p:spPr>
        <p:txBody>
          <a:bodyPr/>
          <a:lstStyle/>
          <a:p>
            <a:pPr algn="l"/>
            <a:r>
              <a:rPr lang="it-IT" sz="2400" b="0" i="0" dirty="0">
                <a:solidFill>
                  <a:srgbClr val="454D56"/>
                </a:solidFill>
                <a:effectLst/>
                <a:latin typeface="Titillium Web" panose="00000500000000000000" pitchFamily="2" charset="0"/>
              </a:rPr>
              <a:t>Per ulteriori approfondimenti è possibile consultare la </a:t>
            </a:r>
            <a:r>
              <a:rPr lang="it-IT" sz="2400" b="1" i="0" u="sng" dirty="0">
                <a:solidFill>
                  <a:srgbClr val="2F6DD5"/>
                </a:solidFill>
                <a:effectLst/>
                <a:latin typeface="Titillium Web" panose="00000500000000000000" pitchFamily="2" charset="0"/>
                <a:hlinkClick r:id="rId3" tooltip="Vai alla circolare"/>
              </a:rPr>
              <a:t>circolare INPS 27 ottobre 2022, n.122</a:t>
            </a:r>
            <a:r>
              <a:rPr lang="it-IT" sz="2400" b="0" i="0" dirty="0">
                <a:solidFill>
                  <a:srgbClr val="454D56"/>
                </a:solidFill>
                <a:effectLst/>
                <a:latin typeface="Titillium Web" panose="00000500000000000000" pitchFamily="2" charset="0"/>
              </a:rPr>
              <a:t>.</a:t>
            </a:r>
          </a:p>
          <a:p>
            <a:pPr algn="l"/>
            <a:endParaRPr lang="it-IT" sz="2400" b="0" i="0" dirty="0">
              <a:solidFill>
                <a:srgbClr val="454D56"/>
              </a:solidFill>
              <a:effectLst/>
              <a:latin typeface="Titillium Web" panose="00000500000000000000" pitchFamily="2" charset="0"/>
            </a:endParaRPr>
          </a:p>
          <a:p>
            <a:pPr algn="l"/>
            <a:r>
              <a:rPr lang="it-IT" sz="2400" b="0" i="0" dirty="0">
                <a:solidFill>
                  <a:srgbClr val="454D56"/>
                </a:solidFill>
                <a:effectLst/>
                <a:latin typeface="Titillium Web" panose="00000500000000000000" pitchFamily="2" charset="0"/>
              </a:rPr>
              <a:t>Nell’ambito delle disposizioni in materia di sostegno alle famiglie, l’articolo 1, comma 359, della legge di bilancio 2023 ha introdotto un’importante novità in materia di congedo parentale.</a:t>
            </a:r>
          </a:p>
          <a:p>
            <a:pPr algn="l"/>
            <a:br>
              <a:rPr lang="it-IT" sz="2400" b="0" i="0" dirty="0">
                <a:solidFill>
                  <a:srgbClr val="454D56"/>
                </a:solidFill>
                <a:effectLst/>
                <a:latin typeface="Titillium Web" panose="00000500000000000000" pitchFamily="2" charset="0"/>
              </a:rPr>
            </a:br>
            <a:r>
              <a:rPr lang="it-IT" sz="2400" b="0" i="0" dirty="0">
                <a:solidFill>
                  <a:srgbClr val="454D56"/>
                </a:solidFill>
                <a:effectLst/>
                <a:latin typeface="Titillium Web" panose="00000500000000000000" pitchFamily="2" charset="0"/>
              </a:rPr>
              <a:t>Attraverso una integrazione del comma 1, primo periodo, dell’articolo 34 del d.lgs. 151/2001 (T.U. delle disposizioni legislative in materia di tutela e sostegno della maternità e della paternità), si dispone, per la durata massima di un mese di congedo e fino al sesto anno di vita del bambino, l’elevazione dell’indennità dal 30% all’80% della retribuzione.</a:t>
            </a:r>
            <a:br>
              <a:rPr lang="it-IT" sz="2400" b="0" i="0" dirty="0">
                <a:solidFill>
                  <a:srgbClr val="454D56"/>
                </a:solidFill>
                <a:effectLst/>
                <a:latin typeface="Titillium Web" panose="00000500000000000000" pitchFamily="2" charset="0"/>
              </a:rPr>
            </a:br>
            <a:r>
              <a:rPr lang="it-IT" sz="2400" b="0" i="0" dirty="0">
                <a:solidFill>
                  <a:srgbClr val="454D56"/>
                </a:solidFill>
                <a:effectLst/>
                <a:latin typeface="Titillium Web" panose="00000500000000000000" pitchFamily="2" charset="0"/>
              </a:rPr>
              <a:t>In particolare, la nuova misura – che può essere fruita in alternativa tra i genitori – trova applicazione con riferimento ai lavoratori dipendenti che terminano il periodo di congedo di maternità o, in alternativa, di paternità, successivamente al 31 dicembre 2022.</a:t>
            </a:r>
          </a:p>
          <a:p>
            <a:pPr marL="742950" lvl="1" indent="-285750" algn="l">
              <a:buFont typeface="Arial" panose="020B0604020202020204" pitchFamily="34" charset="0"/>
              <a:buChar char="•"/>
            </a:pPr>
            <a:endParaRPr lang="it-IT" b="0" i="0" dirty="0">
              <a:solidFill>
                <a:srgbClr val="454D56"/>
              </a:solidFill>
              <a:effectLst/>
              <a:latin typeface="Titillium Web" panose="00000500000000000000" pitchFamily="2" charset="0"/>
            </a:endParaRPr>
          </a:p>
          <a:p>
            <a:pPr>
              <a:lnSpc>
                <a:spcPct val="107000"/>
              </a:lnSpc>
              <a:spcAft>
                <a:spcPts val="800"/>
              </a:spcAft>
            </a:pPr>
            <a:endParaRPr lang="it-IT" sz="2400" dirty="0">
              <a:effectLst/>
              <a:latin typeface="Titillium Web"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it-IT" sz="2400" dirty="0">
              <a:latin typeface="Titillium Web"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it-IT" sz="2400" dirty="0">
              <a:effectLst/>
              <a:latin typeface="Titillium Web" panose="00000500000000000000" pitchFamily="2" charset="0"/>
              <a:ea typeface="Calibri" panose="020F0502020204030204" pitchFamily="34" charset="0"/>
              <a:cs typeface="Times New Roman" panose="02020603050405020304" pitchFamily="18" charset="0"/>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817678"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13</a:t>
            </a:fld>
            <a:endParaRPr lang="it-IT"/>
          </a:p>
        </p:txBody>
      </p:sp>
      <p:sp>
        <p:nvSpPr>
          <p:cNvPr id="11" name="Segnaposto piè di pagina 3">
            <a:extLst>
              <a:ext uri="{FF2B5EF4-FFF2-40B4-BE49-F238E27FC236}">
                <a16:creationId xmlns:a16="http://schemas.microsoft.com/office/drawing/2014/main" id="{B6102529-0F18-42DD-9D95-AB1F996A0679}"/>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185498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37876" y="3604192"/>
            <a:ext cx="16018550" cy="5250726"/>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effectLst/>
                <a:latin typeface="Titillium Web" panose="00000500000000000000" pitchFamily="2" charset="0"/>
                <a:ea typeface="Calibri" panose="020F0502020204030204" pitchFamily="34" charset="0"/>
                <a:cs typeface="Times New Roman" panose="02020603050405020304" pitchFamily="18" charset="0"/>
              </a:rPr>
              <a:t>L’uso dei congedi e dei permessi per la cura dei familiari con disabilità</a:t>
            </a:r>
            <a:endParaRPr lang="it-IT" dirty="0">
              <a:latin typeface="Titillium Web" panose="00000500000000000000" pitchFamily="2" charset="0"/>
            </a:endParaRP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78671" y="3997820"/>
            <a:ext cx="15346338" cy="4300018"/>
          </a:xfrm>
        </p:spPr>
        <p:txBody>
          <a:bodyPr/>
          <a:lstStyle/>
          <a:p>
            <a:pPr>
              <a:spcBef>
                <a:spcPts val="0"/>
              </a:spcBef>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Questi benefici, disciplinati dall’ art. 33 della Legge n. 104/1992 e dagli art. 33 e 42 del </a:t>
            </a:r>
            <a:r>
              <a:rPr lang="it-IT" sz="2400" dirty="0" err="1">
                <a:effectLst/>
                <a:latin typeface="Titillium Web" panose="00000500000000000000" pitchFamily="2" charset="0"/>
                <a:ea typeface="Calibri" panose="020F0502020204030204" pitchFamily="34" charset="0"/>
                <a:cs typeface="Times New Roman" panose="02020603050405020304" pitchFamily="18" charset="0"/>
              </a:rPr>
              <a:t>D.Lgs.</a:t>
            </a:r>
            <a:r>
              <a:rPr lang="it-IT" sz="2400" dirty="0">
                <a:effectLst/>
                <a:latin typeface="Titillium Web" panose="00000500000000000000" pitchFamily="2" charset="0"/>
                <a:ea typeface="Calibri" panose="020F0502020204030204" pitchFamily="34" charset="0"/>
                <a:cs typeface="Times New Roman" panose="02020603050405020304" pitchFamily="18" charset="0"/>
              </a:rPr>
              <a:t> n. 151/2001, si articolano in congedi, permessi mensili e riposi giornalieri a favore dei familiari (genitori e/o parenti) di persone con disabilità grave.</a:t>
            </a:r>
          </a:p>
          <a:p>
            <a:pPr>
              <a:spcBef>
                <a:spcPts val="0"/>
              </a:spcBef>
            </a:pPr>
            <a:endParaRPr lang="it-IT" sz="2400" dirty="0">
              <a:latin typeface="Titillium Web" panose="00000500000000000000" pitchFamily="2" charset="0"/>
              <a:ea typeface="Calibri" panose="020F0502020204030204" pitchFamily="34" charset="0"/>
              <a:cs typeface="Times New Roman" panose="02020603050405020304" pitchFamily="18" charset="0"/>
            </a:endParaRPr>
          </a:p>
          <a:p>
            <a:pPr>
              <a:spcBef>
                <a:spcPts val="0"/>
              </a:spcBef>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Per i figli disabili gravi sono previste diverse tipologie di permessi. L’art. 33, "comma 1", </a:t>
            </a:r>
            <a:r>
              <a:rPr lang="it-IT" sz="2400" dirty="0" err="1">
                <a:effectLst/>
                <a:latin typeface="Titillium Web" panose="00000500000000000000" pitchFamily="2" charset="0"/>
                <a:ea typeface="Calibri" panose="020F0502020204030204" pitchFamily="34" charset="0"/>
                <a:cs typeface="Times New Roman" panose="02020603050405020304" pitchFamily="18" charset="0"/>
              </a:rPr>
              <a:t>D.Lgs.</a:t>
            </a:r>
            <a:r>
              <a:rPr lang="it-IT" sz="2400" dirty="0">
                <a:effectLst/>
                <a:latin typeface="Titillium Web" panose="00000500000000000000" pitchFamily="2" charset="0"/>
                <a:ea typeface="Calibri" panose="020F0502020204030204" pitchFamily="34" charset="0"/>
                <a:cs typeface="Times New Roman" panose="02020603050405020304" pitchFamily="18" charset="0"/>
              </a:rPr>
              <a:t> n 151/2001 disciplina il prolungamento del congedo parentale, fruibile in misura continuativa o frazionata, dalla madre lavoratrice o, in alternativa, dal padre lavoratore, per ogni figlio minore con disabilità grave e fino al compimento di 12 anni, per un periodo massimo non superiore a tre anni con un’indennità pari al 30% della retribuzione.</a:t>
            </a:r>
          </a:p>
          <a:p>
            <a:pPr>
              <a:spcBef>
                <a:spcPts val="0"/>
              </a:spcBef>
            </a:pPr>
            <a:endParaRPr lang="it-IT" sz="2400" dirty="0">
              <a:effectLst/>
              <a:latin typeface="Titillium Web" panose="00000500000000000000" pitchFamily="2" charset="0"/>
              <a:ea typeface="Calibri" panose="020F0502020204030204" pitchFamily="34" charset="0"/>
              <a:cs typeface="Times New Roman" panose="02020603050405020304" pitchFamily="18" charset="0"/>
            </a:endParaRPr>
          </a:p>
          <a:p>
            <a:pPr>
              <a:spcBef>
                <a:spcPts val="0"/>
              </a:spcBef>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Alternativamente al prolungamento del congedo parentale, e fino al compimento del terzo anno di età del bambino con disabilità grave, la lavoratrice madre o il padre lavoratore possono richiedere due ore di riposo giornaliero retribuito (art. 42, comma 1, </a:t>
            </a:r>
            <a:r>
              <a:rPr lang="it-IT" sz="2400" dirty="0" err="1">
                <a:effectLst/>
                <a:latin typeface="Titillium Web" panose="00000500000000000000" pitchFamily="2" charset="0"/>
                <a:ea typeface="Calibri" panose="020F0502020204030204" pitchFamily="34" charset="0"/>
                <a:cs typeface="Times New Roman" panose="02020603050405020304" pitchFamily="18" charset="0"/>
              </a:rPr>
              <a:t>D.Lgs.</a:t>
            </a:r>
            <a:r>
              <a:rPr lang="it-IT" sz="2400" dirty="0">
                <a:effectLst/>
                <a:latin typeface="Titillium Web" panose="00000500000000000000" pitchFamily="2" charset="0"/>
                <a:ea typeface="Calibri" panose="020F0502020204030204" pitchFamily="34" charset="0"/>
                <a:cs typeface="Times New Roman" panose="02020603050405020304" pitchFamily="18" charset="0"/>
              </a:rPr>
              <a:t> n. 151/2001 e art. 33 Legge n. 104/1992).</a:t>
            </a:r>
            <a:endParaRPr lang="it-IT" sz="2400" dirty="0">
              <a:latin typeface="Titillium Web" panose="00000500000000000000" pitchFamily="2" charset="0"/>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50" y="704045"/>
            <a:ext cx="9540586"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14</a:t>
            </a:fld>
            <a:endParaRPr lang="it-IT"/>
          </a:p>
        </p:txBody>
      </p:sp>
      <p:sp>
        <p:nvSpPr>
          <p:cNvPr id="9" name="Segnaposto piè di pagina 3">
            <a:extLst>
              <a:ext uri="{FF2B5EF4-FFF2-40B4-BE49-F238E27FC236}">
                <a16:creationId xmlns:a16="http://schemas.microsoft.com/office/drawing/2014/main" id="{610880B5-9862-4436-8A8F-4F69E6CB1332}"/>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917922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539044"/>
            <a:ext cx="16018550" cy="5546383"/>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a:xfrm>
            <a:off x="1564816" y="2173558"/>
            <a:ext cx="15773400" cy="714375"/>
          </a:xfrm>
        </p:spPr>
        <p:txBody>
          <a:bodyPr/>
          <a:lstStyle/>
          <a:p>
            <a:r>
              <a:rPr lang="it-IT" dirty="0"/>
              <a:t>Reddito di libertà</a:t>
            </a: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675522"/>
            <a:ext cx="15346338" cy="4758794"/>
          </a:xfrm>
        </p:spPr>
        <p:txBody>
          <a:bodyPr/>
          <a:lstStyle/>
          <a:p>
            <a:pPr>
              <a:lnSpc>
                <a:spcPct val="107000"/>
              </a:lnSpc>
              <a:spcAft>
                <a:spcPts val="800"/>
              </a:spcAft>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Il “Reddito di Libertà è destinato alle donne vittime di violenza in condizione di povertà, senza figli o con figli minori, seguite dai centri antiviolenza riconosciuti dalle Regioni e dai servizi sociali, volto a favorire, attraverso l’indipendenza economica, percorsi di autonomia e di emancipazione.</a:t>
            </a:r>
          </a:p>
          <a:p>
            <a:pPr>
              <a:lnSpc>
                <a:spcPct val="107000"/>
              </a:lnSpc>
              <a:spcAft>
                <a:spcPts val="800"/>
              </a:spcAft>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Per accedere al contributo le donne devono essere residenti nel territorio italiano, cittadine italiane o comunitarie oppure, in caso di cittadine di uno Stato extracomunitario, in possesso di regolare permesso di soggiorno. Alle cittadine italiane sono equiparate le straniere aventi lo status di rifugiate politiche o lo status di protezione sussidiaria (art. 27 del D.L. 19 novembre 2007, n. 251).</a:t>
            </a:r>
          </a:p>
          <a:p>
            <a:pPr>
              <a:lnSpc>
                <a:spcPct val="107000"/>
              </a:lnSpc>
              <a:spcAft>
                <a:spcPts val="800"/>
              </a:spcAft>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Il contributo, erogato per un importo massimo di 400 euro mensili pro capite e concesso in un’unica soluzione per un periodo massimo di dodici mesi, è finalizzato a sostenere con priorità le spese per assicurare: l’autonomia abitativa e riacquisire l’autonomia personale; il percorso scolastico e formativo dei figli/delle figlie minori.</a:t>
            </a:r>
          </a:p>
          <a:p>
            <a:pPr>
              <a:lnSpc>
                <a:spcPct val="100000"/>
              </a:lnSpc>
              <a:spcBef>
                <a:spcPts val="0"/>
              </a:spcBef>
            </a:pPr>
            <a:endParaRPr lang="it-IT" sz="2200" dirty="0"/>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499024"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15</a:t>
            </a:fld>
            <a:endParaRPr lang="it-IT"/>
          </a:p>
        </p:txBody>
      </p:sp>
      <p:sp>
        <p:nvSpPr>
          <p:cNvPr id="11" name="Segnaposto piè di pagina 3">
            <a:extLst>
              <a:ext uri="{FF2B5EF4-FFF2-40B4-BE49-F238E27FC236}">
                <a16:creationId xmlns:a16="http://schemas.microsoft.com/office/drawing/2014/main" id="{CED4392B-38E2-47AC-8A6A-8DF145CA8FB5}"/>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401898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539045"/>
            <a:ext cx="16018550" cy="5546383"/>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a:xfrm>
            <a:off x="1376846" y="1634836"/>
            <a:ext cx="15345590" cy="1389574"/>
          </a:xfrm>
        </p:spPr>
        <p:txBody>
          <a:bodyPr/>
          <a:lstStyle/>
          <a:p>
            <a:r>
              <a:rPr lang="it-IT" dirty="0"/>
              <a:t>Bonus asilo nido e forme di supporto presso la propria abitazione</a:t>
            </a: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675522"/>
            <a:ext cx="15346338" cy="4758794"/>
          </a:xfrm>
        </p:spPr>
        <p:txBody>
          <a:bodyPr/>
          <a:lstStyle/>
          <a:p>
            <a:pPr>
              <a:lnSpc>
                <a:spcPct val="107000"/>
              </a:lnSpc>
              <a:spcAft>
                <a:spcPts val="800"/>
              </a:spcAft>
            </a:pPr>
            <a:r>
              <a:rPr lang="it-IT" sz="2400" b="0" i="0" dirty="0">
                <a:solidFill>
                  <a:srgbClr val="454D56"/>
                </a:solidFill>
                <a:effectLst/>
                <a:latin typeface="Titillium Web" panose="00000500000000000000" pitchFamily="2" charset="0"/>
              </a:rPr>
              <a:t>L’articolo 1, comma 355, legge 11 dicembre 2016, n. 232 ha disposto che ai figli nati dal 1° gennaio 2016 spetta un contributo di massimo 1.000 euro, per il pagamento di rette per la </a:t>
            </a:r>
            <a:r>
              <a:rPr lang="it-IT" sz="2400" i="0" dirty="0">
                <a:solidFill>
                  <a:srgbClr val="454D56"/>
                </a:solidFill>
                <a:effectLst/>
                <a:latin typeface="Titillium Web" panose="00000500000000000000" pitchFamily="2" charset="0"/>
              </a:rPr>
              <a:t>frequenza di asili nido pubblici e privati autorizzati e di forme di assistenza domiciliare in favore di bambini </a:t>
            </a:r>
            <a:r>
              <a:rPr lang="it-IT" sz="2400" b="0" i="0" dirty="0">
                <a:solidFill>
                  <a:srgbClr val="454D56"/>
                </a:solidFill>
                <a:effectLst/>
                <a:latin typeface="Titillium Web" panose="00000500000000000000" pitchFamily="2" charset="0"/>
              </a:rPr>
              <a:t>con meno di tre anni affetti da gravi patologie croniche.</a:t>
            </a:r>
          </a:p>
          <a:p>
            <a:pPr>
              <a:lnSpc>
                <a:spcPct val="107000"/>
              </a:lnSpc>
              <a:spcAft>
                <a:spcPts val="800"/>
              </a:spcAft>
            </a:pPr>
            <a:r>
              <a:rPr lang="it-IT" sz="2400" dirty="0">
                <a:solidFill>
                  <a:srgbClr val="454D56"/>
                </a:solidFill>
                <a:latin typeface="Titillium Web" panose="00000500000000000000" pitchFamily="2" charset="0"/>
              </a:rPr>
              <a:t>La domanda può essere presentata dal genitore di un minore nato o adottato o in affido temporaneo: </a:t>
            </a:r>
          </a:p>
          <a:p>
            <a:pPr>
              <a:lnSpc>
                <a:spcPct val="107000"/>
              </a:lnSpc>
              <a:spcAft>
                <a:spcPts val="800"/>
              </a:spcAft>
            </a:pPr>
            <a:r>
              <a:rPr lang="it-IT" sz="2400" dirty="0">
                <a:solidFill>
                  <a:srgbClr val="454D56"/>
                </a:solidFill>
                <a:latin typeface="Titillium Web" panose="00000500000000000000" pitchFamily="2" charset="0"/>
              </a:rPr>
              <a:t>Per il bonus asilo nido, il genitore richiedente deve essere il genitore che sostiene l’onere del pagamento della retta;</a:t>
            </a:r>
          </a:p>
          <a:p>
            <a:pPr>
              <a:lnSpc>
                <a:spcPct val="107000"/>
              </a:lnSpc>
              <a:spcAft>
                <a:spcPts val="800"/>
              </a:spcAft>
            </a:pPr>
            <a:r>
              <a:rPr lang="it-IT" sz="2400" dirty="0">
                <a:solidFill>
                  <a:srgbClr val="454D56"/>
                </a:solidFill>
                <a:latin typeface="Titillium Web" panose="00000500000000000000" pitchFamily="2" charset="0"/>
              </a:rPr>
              <a:t>Per il contributo per forme di assistenza domiciliare, il richiedente deve avere la stessa residenza del figlio. In questo caso il genitore richiedente dovrà allegare alla domanda, un’attestazione rilasciata dal pediatra che dichiari per l’intero anno di riferimento, “l’impossibilità del bambino a frequentare gli asili nido in ragione di una grave patologia cronica”. </a:t>
            </a: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10164042"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16</a:t>
            </a:fld>
            <a:endParaRPr lang="it-IT"/>
          </a:p>
        </p:txBody>
      </p:sp>
      <p:sp>
        <p:nvSpPr>
          <p:cNvPr id="11" name="Segnaposto piè di pagina 3">
            <a:extLst>
              <a:ext uri="{FF2B5EF4-FFF2-40B4-BE49-F238E27FC236}">
                <a16:creationId xmlns:a16="http://schemas.microsoft.com/office/drawing/2014/main" id="{CED4392B-38E2-47AC-8A6A-8DF145CA8FB5}"/>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4207931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539044"/>
            <a:ext cx="16018550" cy="5304705"/>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t>Incentivi per l’assunzione di donne</a:t>
            </a: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712952" y="3811999"/>
            <a:ext cx="15346338" cy="4758794"/>
          </a:xfrm>
        </p:spPr>
        <p:txBody>
          <a:bodyPr/>
          <a:lstStyle/>
          <a:p>
            <a:pPr>
              <a:lnSpc>
                <a:spcPct val="107000"/>
              </a:lnSpc>
              <a:spcAft>
                <a:spcPts val="800"/>
              </a:spcAft>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Legge n. 92/2012 (art. 4 commi 8-11): prevede l’esonero del 50% dei contributi previdenziali a carico dei datori di lavoro per le assunzioni di lavoratori over-50 disoccupati da oltre 12 mesi e donne di qualunque età, prive di impiego da almeno 24 mesi ovvero prive di impiego da almeno 6 mesi e appartenenti ad aree svantaggiate. La durata dell’incentivo è di 12 mesi per assunzioni a tempo determinato, 18 mesi per tempo indeterminato e 18 mesi complessivi se rapporto trasformato. </a:t>
            </a:r>
          </a:p>
          <a:p>
            <a:pPr>
              <a:lnSpc>
                <a:spcPct val="107000"/>
              </a:lnSpc>
              <a:spcAft>
                <a:spcPts val="800"/>
              </a:spcAft>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Legge n. 178/2020 (art. 1 comma 16-19): ha ampliato l’esonero al 100% (con un limite massimo di 6.000 euro annui) per le assunzioni/ trasformazioni di “donne lavoratrici svantaggiate” effettuate nel biennio 2021- 2022. Necessita della preventiva autorizzazione della Commissione europea e ha natura di aiuto di Stato.</a:t>
            </a:r>
          </a:p>
          <a:p>
            <a:pPr>
              <a:lnSpc>
                <a:spcPct val="107000"/>
              </a:lnSpc>
              <a:spcAft>
                <a:spcPts val="800"/>
              </a:spcAft>
            </a:pPr>
            <a:r>
              <a:rPr lang="it-IT" sz="2400" dirty="0">
                <a:latin typeface="Titillium Web" panose="00000500000000000000" pitchFamily="2" charset="0"/>
                <a:cs typeface="Times New Roman" panose="02020603050405020304" pitchFamily="18" charset="0"/>
              </a:rPr>
              <a:t>Legge di Bilancio 2023: ha prorogato la misura in vigore nel 2022 fino al prossimo 31 dicembre, innalzando il limite massimo per lo sgravio, che passa da 6.000 a 8.000 euro.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it-IT" sz="2200" dirty="0"/>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50" y="704045"/>
            <a:ext cx="11008341"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17</a:t>
            </a:fld>
            <a:endParaRPr lang="it-IT"/>
          </a:p>
        </p:txBody>
      </p:sp>
      <p:sp>
        <p:nvSpPr>
          <p:cNvPr id="12" name="Segnaposto piè di pagina 3">
            <a:extLst>
              <a:ext uri="{FF2B5EF4-FFF2-40B4-BE49-F238E27FC236}">
                <a16:creationId xmlns:a16="http://schemas.microsoft.com/office/drawing/2014/main" id="{B00EE88D-3E7A-489D-82BD-7798A4B6BB67}"/>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393592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539044"/>
            <a:ext cx="16018550" cy="5304705"/>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t>Incentivi per l’assunzione di donne</a:t>
            </a: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675522"/>
            <a:ext cx="15346338" cy="4758794"/>
          </a:xfrm>
        </p:spPr>
        <p:txBody>
          <a:bodyPr/>
          <a:lstStyle/>
          <a:p>
            <a:pPr>
              <a:lnSpc>
                <a:spcPct val="107000"/>
              </a:lnSpc>
              <a:spcAft>
                <a:spcPts val="800"/>
              </a:spcAft>
            </a:pPr>
            <a:r>
              <a:rPr lang="it-IT" sz="2400" dirty="0">
                <a:latin typeface="Titillium Web" panose="00000500000000000000" pitchFamily="2" charset="0"/>
                <a:cs typeface="Times New Roman" panose="02020603050405020304" pitchFamily="18" charset="0"/>
              </a:rPr>
              <a:t>Come stabilito dalla legge n.  92/2012, il bonus assunzione si applica nei confronti di donne:</a:t>
            </a:r>
          </a:p>
          <a:p>
            <a:pPr marL="285750" indent="-285750">
              <a:lnSpc>
                <a:spcPct val="107000"/>
              </a:lnSpc>
              <a:spcAft>
                <a:spcPts val="800"/>
              </a:spcAft>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di qualsiasi età, senza un impiego regolarmente retribuito da almeno 6 mesi e residenti in regioni ammissibili ai finanziamenti nell’ambito dei fondi strutturali dell’Unione Europea;</a:t>
            </a:r>
          </a:p>
          <a:p>
            <a:pPr marL="285750" indent="-285750">
              <a:lnSpc>
                <a:spcPct val="107000"/>
              </a:lnSpc>
              <a:spcAft>
                <a:spcPts val="800"/>
              </a:spcAft>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di qualsiasi età, senza un impiego regolarmente retribuito da almeno 6 mesi e che svolgono attività lavorativa in settori economici caratterizzati da un’accentuata disparità occupazionale di genere (articolo 2, punto 18), lettera e) del regolamento (CE) n. 800/2008);</a:t>
            </a:r>
          </a:p>
          <a:p>
            <a:pPr marL="285750" indent="-285750">
              <a:lnSpc>
                <a:spcPct val="107000"/>
              </a:lnSpc>
              <a:spcAft>
                <a:spcPts val="800"/>
              </a:spcAft>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di qualsiasi età, senza un impiego regolarmente retribuito da almeno 2 anni e senza limiti di residenza;</a:t>
            </a:r>
          </a:p>
          <a:p>
            <a:pPr marL="285750" indent="-285750">
              <a:lnSpc>
                <a:spcPct val="107000"/>
              </a:lnSpc>
              <a:spcAft>
                <a:spcPts val="800"/>
              </a:spcAft>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di almeno 50 anni e disoccupate da più di un anno.</a:t>
            </a:r>
          </a:p>
          <a:p>
            <a:pPr lvl="0"/>
            <a:endParaRPr lang="it-IT" sz="2400" dirty="0">
              <a:latin typeface="Titillium Web" panose="00000500000000000000" pitchFamily="2" charset="0"/>
            </a:endParaRPr>
          </a:p>
          <a:p>
            <a:pPr>
              <a:lnSpc>
                <a:spcPct val="100000"/>
              </a:lnSpc>
              <a:spcBef>
                <a:spcPts val="0"/>
              </a:spcBef>
            </a:pPr>
            <a:endParaRPr lang="it-IT" sz="2200" dirty="0"/>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50" y="704045"/>
            <a:ext cx="11008341"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18</a:t>
            </a:fld>
            <a:endParaRPr lang="it-IT"/>
          </a:p>
        </p:txBody>
      </p:sp>
      <p:sp>
        <p:nvSpPr>
          <p:cNvPr id="11" name="Segnaposto piè di pagina 3">
            <a:extLst>
              <a:ext uri="{FF2B5EF4-FFF2-40B4-BE49-F238E27FC236}">
                <a16:creationId xmlns:a16="http://schemas.microsoft.com/office/drawing/2014/main" id="{1A06A5B2-850F-4D2A-A11C-C4E160534677}"/>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1269410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4EEE0C-BE61-C436-E7B1-46E36E14D390}"/>
              </a:ext>
            </a:extLst>
          </p:cNvPr>
          <p:cNvSpPr>
            <a:spLocks noGrp="1"/>
          </p:cNvSpPr>
          <p:nvPr>
            <p:ph type="dt" sz="half" idx="10"/>
          </p:nvPr>
        </p:nvSpPr>
        <p:spPr>
          <a:xfrm>
            <a:off x="3920836" y="6400585"/>
            <a:ext cx="10280073" cy="547688"/>
          </a:xfrm>
        </p:spPr>
        <p:txBody>
          <a:bodyPr/>
          <a:lstStyle/>
          <a:p>
            <a:r>
              <a:rPr lang="it-IT" b="1" dirty="0">
                <a:effectLst/>
                <a:latin typeface="Titillium Web" panose="00000500000000000000" pitchFamily="2" charset="0"/>
                <a:ea typeface="Calibri" panose="020F0502020204030204" pitchFamily="34" charset="0"/>
              </a:rPr>
              <a:t>L’INPS e le politiche di sostegno alla famiglia e di promozione dell’occupazione fem</a:t>
            </a:r>
            <a:r>
              <a:rPr lang="it-IT" sz="2400" dirty="0">
                <a:effectLst/>
                <a:latin typeface="Titillium Web" panose="00000500000000000000" pitchFamily="2" charset="0"/>
                <a:ea typeface="Calibri" panose="020F0502020204030204" pitchFamily="34" charset="0"/>
              </a:rPr>
              <a:t>minile</a:t>
            </a:r>
          </a:p>
        </p:txBody>
      </p:sp>
      <p:sp>
        <p:nvSpPr>
          <p:cNvPr id="6" name="Segnaposto piè di pagina 3">
            <a:extLst>
              <a:ext uri="{FF2B5EF4-FFF2-40B4-BE49-F238E27FC236}">
                <a16:creationId xmlns:a16="http://schemas.microsoft.com/office/drawing/2014/main" id="{E6B370B2-BA8F-44C5-BF79-0BDDFE1AE0CE}"/>
              </a:ext>
            </a:extLst>
          </p:cNvPr>
          <p:cNvSpPr txBox="1">
            <a:spLocks/>
          </p:cNvSpPr>
          <p:nvPr/>
        </p:nvSpPr>
        <p:spPr>
          <a:xfrm>
            <a:off x="7473748" y="6996982"/>
            <a:ext cx="3132685" cy="547688"/>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00"/>
              </a:lnSpc>
            </a:pPr>
            <a:r>
              <a:rPr lang="en-US" b="1" dirty="0" err="1">
                <a:solidFill>
                  <a:schemeClr val="bg1"/>
                </a:solidFill>
                <a:ea typeface="Titillium Web Bold" pitchFamily="34" charset="-122"/>
                <a:cs typeface="Titillium Web Bold" pitchFamily="34" charset="-120"/>
              </a:rPr>
              <a:t>Direzione</a:t>
            </a:r>
            <a:r>
              <a:rPr lang="en-US" b="1" dirty="0">
                <a:solidFill>
                  <a:schemeClr val="bg1"/>
                </a:solidFill>
                <a:ea typeface="Titillium Web Bold" pitchFamily="34" charset="-122"/>
                <a:cs typeface="Titillium Web Bold" pitchFamily="34" charset="-120"/>
              </a:rPr>
              <a:t> </a:t>
            </a:r>
            <a:r>
              <a:rPr lang="en-US" b="1" dirty="0" err="1">
                <a:solidFill>
                  <a:schemeClr val="bg1"/>
                </a:solidFill>
                <a:ea typeface="Titillium Web Bold" pitchFamily="34" charset="-122"/>
                <a:cs typeface="Titillium Web Bold" pitchFamily="34" charset="-120"/>
              </a:rPr>
              <a:t>provinciale</a:t>
            </a:r>
            <a:r>
              <a:rPr lang="en-US" b="1" dirty="0">
                <a:solidFill>
                  <a:schemeClr val="bg1"/>
                </a:solidFill>
                <a:ea typeface="Titillium Web Bold" pitchFamily="34" charset="-122"/>
                <a:cs typeface="Titillium Web Bold" pitchFamily="34" charset="-120"/>
              </a:rPr>
              <a:t> di Rimini</a:t>
            </a:r>
            <a:endParaRPr lang="en-US" dirty="0">
              <a:solidFill>
                <a:schemeClr val="bg1"/>
              </a:solidFill>
            </a:endParaRPr>
          </a:p>
        </p:txBody>
      </p:sp>
    </p:spTree>
    <p:extLst>
      <p:ext uri="{BB962C8B-B14F-4D97-AF65-F5344CB8AC3E}">
        <p14:creationId xmlns:p14="http://schemas.microsoft.com/office/powerpoint/2010/main" val="367172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5"/>
            <a:ext cx="16018550" cy="5250726"/>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t>Politiche di sostegno alla famiglia</a:t>
            </a: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539045"/>
            <a:ext cx="15346338" cy="4758794"/>
          </a:xfrm>
        </p:spPr>
        <p:txBody>
          <a:bodyPr/>
          <a:lstStyle/>
          <a:p>
            <a:pPr>
              <a:lnSpc>
                <a:spcPct val="100000"/>
              </a:lnSpc>
              <a:spcBef>
                <a:spcPts val="0"/>
              </a:spcBef>
            </a:pPr>
            <a:endParaRPr lang="it-IT" sz="2400" dirty="0">
              <a:latin typeface="Titillium Web" panose="00000500000000000000" pitchFamily="2" charset="0"/>
            </a:endParaRPr>
          </a:p>
          <a:p>
            <a:pPr marL="285750" indent="-285750">
              <a:lnSpc>
                <a:spcPct val="100000"/>
              </a:lnSpc>
              <a:spcBef>
                <a:spcPts val="0"/>
              </a:spcBef>
              <a:buFont typeface="Arial" panose="020B0604020202020204" pitchFamily="34" charset="0"/>
              <a:buChar char="•"/>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L’Italia si caratterizza per un tasso di natalità molto basso e per una scarsa partecipazione delle donne al mercato del lavoro;</a:t>
            </a:r>
          </a:p>
          <a:p>
            <a:pPr marL="285750" indent="-285750">
              <a:lnSpc>
                <a:spcPct val="100000"/>
              </a:lnSpc>
              <a:spcBef>
                <a:spcPts val="0"/>
              </a:spcBef>
              <a:buFont typeface="Arial" panose="020B0604020202020204" pitchFamily="34" charset="0"/>
              <a:buChar char="•"/>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Nei paesi sviluppati la tradizionale relazione negativa tra fecondità e partecipazione al mercato del lavoro si è invertita e adesso i dati mostrano una correlazione positiva.</a:t>
            </a:r>
          </a:p>
          <a:p>
            <a:pPr marL="285750" indent="-285750">
              <a:lnSpc>
                <a:spcPct val="100000"/>
              </a:lnSpc>
              <a:spcBef>
                <a:spcPts val="0"/>
              </a:spcBef>
              <a:buFont typeface="Arial" panose="020B0604020202020204" pitchFamily="34" charset="0"/>
              <a:buChar char="•"/>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Un ruolo chiave è giocato da quei fattori che facilitano la conciliazione della famiglia e della carriera</a:t>
            </a:r>
            <a:r>
              <a:rPr lang="it-IT" sz="2400" dirty="0">
                <a:latin typeface="Titillium Web" panose="00000500000000000000" pitchFamily="2" charset="0"/>
                <a:ea typeface="Calibri" panose="020F0502020204030204" pitchFamily="34" charset="0"/>
                <a:cs typeface="Times New Roman" panose="02020603050405020304" pitchFamily="18" charset="0"/>
              </a:rPr>
              <a:t>.</a:t>
            </a:r>
          </a:p>
          <a:p>
            <a:pPr marL="285750" indent="-285750">
              <a:lnSpc>
                <a:spcPct val="100000"/>
              </a:lnSpc>
              <a:spcBef>
                <a:spcPts val="0"/>
              </a:spcBef>
              <a:buFont typeface="Arial" panose="020B0604020202020204" pitchFamily="34" charset="0"/>
              <a:buChar char="•"/>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Nel nostro paese, caratterizzato da scarsi servizi all’infanzia e agli anziani e da norme sociali che non ripartiscono equamente il lavoro domestico e di cura all’interno delle famiglie, le donne si trovano a dover gestire un equilibrio complesso in cui si intersecano impegni familiari e professionali. </a:t>
            </a:r>
          </a:p>
          <a:p>
            <a:pPr marL="285750" indent="-285750">
              <a:lnSpc>
                <a:spcPct val="100000"/>
              </a:lnSpc>
              <a:spcBef>
                <a:spcPts val="0"/>
              </a:spcBef>
              <a:buFont typeface="Arial" panose="020B0604020202020204" pitchFamily="34" charset="0"/>
              <a:buChar char="•"/>
            </a:pPr>
            <a:r>
              <a:rPr lang="it-IT" sz="2400" dirty="0">
                <a:effectLst/>
                <a:latin typeface="Titillium Web" panose="00000500000000000000" pitchFamily="2" charset="0"/>
                <a:ea typeface="Calibri" panose="020F0502020204030204" pitchFamily="34" charset="0"/>
                <a:cs typeface="Times New Roman" panose="02020603050405020304" pitchFamily="18" charset="0"/>
              </a:rPr>
              <a:t>Spesso, specialmente a seguito della nascita di un figlio, non riuscendo a conciliare le due sfere, molte donne sono costrette ad abbandonare il mercato del lavoro, oppure ad accontentarsi di un ruolo marginale, con contratti part-time e con scarse prospettive di carriera.</a:t>
            </a:r>
            <a:endParaRPr lang="it-IT" sz="2400" dirty="0">
              <a:latin typeface="Titillium Web" panose="00000500000000000000" pitchFamily="2" charset="0"/>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402042"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a:p>
            <a:r>
              <a:rPr lang="it-IT" sz="1800" dirty="0">
                <a:effectLst/>
                <a:latin typeface="Calibri" panose="020F0502020204030204" pitchFamily="34" charset="0"/>
                <a:ea typeface="Calibri" panose="020F0502020204030204" pitchFamily="34" charset="0"/>
              </a:rPr>
              <a:t> </a:t>
            </a:r>
          </a:p>
        </p:txBody>
      </p:sp>
      <p:sp>
        <p:nvSpPr>
          <p:cNvPr id="4" name="Segnaposto piè di pagina 3">
            <a:extLst>
              <a:ext uri="{FF2B5EF4-FFF2-40B4-BE49-F238E27FC236}">
                <a16:creationId xmlns:a16="http://schemas.microsoft.com/office/drawing/2014/main" id="{B06D39AF-568B-335D-B3DE-2AE1EE341240}"/>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2</a:t>
            </a:fld>
            <a:endParaRPr lang="it-IT"/>
          </a:p>
        </p:txBody>
      </p:sp>
    </p:spTree>
    <p:extLst>
      <p:ext uri="{BB962C8B-B14F-4D97-AF65-F5344CB8AC3E}">
        <p14:creationId xmlns:p14="http://schemas.microsoft.com/office/powerpoint/2010/main" val="179731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5"/>
            <a:ext cx="16018550" cy="5250726"/>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t>Politiche di sostegno alla famiglia</a:t>
            </a: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539045"/>
            <a:ext cx="15346338" cy="4758794"/>
          </a:xfrm>
        </p:spPr>
        <p:txBody>
          <a:bodyPr/>
          <a:lstStyle/>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a:p>
            <a:pPr>
              <a:lnSpc>
                <a:spcPct val="100000"/>
              </a:lnSpc>
              <a:spcBef>
                <a:spcPts val="0"/>
              </a:spcBef>
            </a:pPr>
            <a:r>
              <a:rPr lang="it-IT" sz="2400" dirty="0">
                <a:latin typeface="Titillium Web" panose="00000500000000000000" pitchFamily="2" charset="0"/>
                <a:cs typeface="Times New Roman" panose="02020603050405020304" pitchFamily="18" charset="0"/>
              </a:rPr>
              <a:t>Recentemente il legislatore è intervenuto con misure finalizzate a:</a:t>
            </a:r>
          </a:p>
          <a:p>
            <a:pPr marL="285750" indent="-285750">
              <a:lnSpc>
                <a:spcPct val="100000"/>
              </a:lnSpc>
              <a:spcBef>
                <a:spcPts val="0"/>
              </a:spcBef>
              <a:buFont typeface="Arial" panose="020B0604020202020204" pitchFamily="34" charset="0"/>
              <a:buChar char="•"/>
            </a:pPr>
            <a:endParaRPr lang="it-IT" sz="2400" dirty="0">
              <a:latin typeface="Titillium Web" panose="00000500000000000000" pitchFamily="2"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sostenere il valore primario della scelta della genitorialità</a:t>
            </a:r>
          </a:p>
          <a:p>
            <a:pPr marL="285750" indent="-285750">
              <a:lnSpc>
                <a:spcPct val="100000"/>
              </a:lnSpc>
              <a:spcBef>
                <a:spcPts val="0"/>
              </a:spcBef>
              <a:buFont typeface="Arial" panose="020B0604020202020204" pitchFamily="34" charset="0"/>
              <a:buChar char="•"/>
            </a:pPr>
            <a:endParaRPr lang="it-IT" sz="2400" dirty="0">
              <a:latin typeface="Titillium Web" panose="00000500000000000000" pitchFamily="2"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 favorire la conciliazione tra vita lavorativa e familiare, attraverso l’uso di strumenti che incentivano il sostegno dei padri nella cura dei figli </a:t>
            </a:r>
          </a:p>
          <a:p>
            <a:pPr marL="285750" indent="-285750">
              <a:lnSpc>
                <a:spcPct val="100000"/>
              </a:lnSpc>
              <a:spcBef>
                <a:spcPts val="0"/>
              </a:spcBef>
              <a:buFont typeface="Arial" panose="020B0604020202020204" pitchFamily="34" charset="0"/>
              <a:buChar char="•"/>
            </a:pPr>
            <a:endParaRPr lang="it-IT" sz="2400" dirty="0">
              <a:latin typeface="Titillium Web" panose="00000500000000000000" pitchFamily="2" charset="0"/>
              <a:cs typeface="Times New Roman" panose="02020603050405020304" pitchFamily="18" charset="0"/>
            </a:endParaRP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promuovere l’ingresso delle donne nel mondo del lavoro diminuendo il divario di genere (gender gap)</a:t>
            </a:r>
          </a:p>
          <a:p>
            <a:pPr marL="285750" indent="-285750">
              <a:lnSpc>
                <a:spcPct val="100000"/>
              </a:lnSpc>
              <a:spcBef>
                <a:spcPts val="0"/>
              </a:spcBef>
              <a:buFont typeface="Arial" panose="020B0604020202020204" pitchFamily="34" charset="0"/>
              <a:buChar char="•"/>
            </a:pPr>
            <a:endParaRPr lang="it-IT" sz="2400" dirty="0">
              <a:latin typeface="Titillium Web" panose="00000500000000000000" pitchFamily="2" charset="0"/>
              <a:cs typeface="Times New Roman" panose="02020603050405020304" pitchFamily="18" charset="0"/>
            </a:endParaRPr>
          </a:p>
          <a:p>
            <a:pPr>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it-IT" sz="2500" dirty="0">
              <a:latin typeface="Titillium Web" pitchFamily="2" charset="77"/>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485169"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a:p>
            <a:r>
              <a:rPr lang="it-IT" sz="1800" dirty="0">
                <a:effectLst/>
                <a:latin typeface="Calibri" panose="020F0502020204030204" pitchFamily="34" charset="0"/>
                <a:ea typeface="Calibri" panose="020F0502020204030204" pitchFamily="34" charset="0"/>
              </a:rPr>
              <a:t> </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3</a:t>
            </a:fld>
            <a:endParaRPr lang="it-IT"/>
          </a:p>
        </p:txBody>
      </p:sp>
      <p:sp>
        <p:nvSpPr>
          <p:cNvPr id="12" name="Segnaposto piè di pagina 3">
            <a:extLst>
              <a:ext uri="{FF2B5EF4-FFF2-40B4-BE49-F238E27FC236}">
                <a16:creationId xmlns:a16="http://schemas.microsoft.com/office/drawing/2014/main" id="{939B597A-8AA6-49CA-8B81-F25687896D49}"/>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257459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5"/>
            <a:ext cx="16018550" cy="5250726"/>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t>L’Assegno Unico Universale</a:t>
            </a: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539045"/>
            <a:ext cx="15346338" cy="4758794"/>
          </a:xfrm>
        </p:spPr>
        <p:txBody>
          <a:bodyPr/>
          <a:lstStyle/>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Previsto da Decreto Legislativo n. 230 del 21 dicembre 2021 a decorrere dal 1° marzo 2022 per i nuclei familiari con figli minorenni a carico, figli maggiorenni che non abbiano ancora compiuto i 21 anni di età se studenti o disoccupati, figli disabili senza limiti di età.</a:t>
            </a: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L’AUU persegue l’obiettivo di razionalizzare e semplificare il sistema di welfare per le famiglie con figli, in quanto sostituisce molteplici misure che erano predisposte al loro sostegno (detrazioni per figli a carico, assegno per nucleo familiare, bonus mamma domani e bonus bebè).</a:t>
            </a: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 L’universalità si è realizzata mediante l’inclusione tra i beneficiari di tutti i nuclei con figli a carico, a prescindere dalla situazione economica, dalla condizione lavorativa o dalla categoria di appartenenza. Categorie che in precedenza non accedevano ad alcuni benefici (si pensi ai lavoratori autonomi che non potevano accedere agli ANF per figli a carico, o ai soggetti fiscalmente incapienti) ora rientrano nel bacino dei soggetti beneficiari della nuova misura. </a:t>
            </a: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Il legislatore ha voluto sostenere il valore primario della scelta della genitorialità prescindendo dalla condizione socio-economica della famiglia.</a:t>
            </a: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776115"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4</a:t>
            </a:fld>
            <a:endParaRPr lang="it-IT"/>
          </a:p>
        </p:txBody>
      </p:sp>
      <p:sp>
        <p:nvSpPr>
          <p:cNvPr id="11" name="Segnaposto piè di pagina 3">
            <a:extLst>
              <a:ext uri="{FF2B5EF4-FFF2-40B4-BE49-F238E27FC236}">
                <a16:creationId xmlns:a16="http://schemas.microsoft.com/office/drawing/2014/main" id="{8A7F3AD8-B667-4AB5-BC3A-C06677B99E55}"/>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225888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400149" y="3293078"/>
            <a:ext cx="15773400" cy="5482738"/>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t>L’Assegno Unico Universale</a:t>
            </a: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662545" y="3539045"/>
            <a:ext cx="15248609" cy="4758794"/>
          </a:xfrm>
        </p:spPr>
        <p:txBody>
          <a:bodyPr/>
          <a:lstStyle/>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L’assegno è calcolato sulla base dell’ISEE, correlando la misura del beneficio anche al patrimonio familiare e non solo alla situazione reddituale del nucleo.</a:t>
            </a: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nuclei con ISEE fino a 15.000 euro: l’assegno erogato è pari a 175 € per i minori e 85 € per i maggiorenni.</a:t>
            </a: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Nuclei con ISEE da 15.000 a 40.000: assegno erogato diminuisce fino a 50 € per i minori e 25 € per i maggiorenni. Tali valori minimi sono quelli che vengono corrisposti anche per chi supera la soglia dei 40.000 o non dichiara affatto il proprio ISEE.</a:t>
            </a:r>
          </a:p>
          <a:p>
            <a:pPr marL="285750" indent="-28575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Per ogni figlio disabile di età pari o superiore ai 21 anni l’assegno è erogato secondo gli stessi parametri dei figli maggiorenni se studenti o disoccupati.</a:t>
            </a:r>
          </a:p>
          <a:p>
            <a:pPr marL="342900" indent="-34290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Per ogni figlio successivo al secondo è prevista una maggiorazione nella misura massima di 85 € e minima di 15 €.</a:t>
            </a:r>
          </a:p>
          <a:p>
            <a:pPr marL="342900" indent="-34290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Per un nucleo familiare con 4 o più figli è prevista una maggiorazione unica forfettaria per il nucleo familiare di 100 € mensili a prescindere dal livello di ISEE.</a:t>
            </a:r>
          </a:p>
          <a:p>
            <a:pPr>
              <a:lnSpc>
                <a:spcPct val="107000"/>
              </a:lnSpc>
              <a:spcAft>
                <a:spcPts val="800"/>
              </a:spcAft>
            </a:pPr>
            <a:r>
              <a:rPr lang="it-IT" sz="2400" dirty="0">
                <a:latin typeface="Verdana" panose="020B0604030504040204" pitchFamily="34" charset="0"/>
                <a:cs typeface="Times New Roman" panose="02020603050405020304" pitchFamily="18" charset="0"/>
              </a:rPr>
              <a:t> </a:t>
            </a: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651424"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5</a:t>
            </a:fld>
            <a:endParaRPr lang="it-IT"/>
          </a:p>
        </p:txBody>
      </p:sp>
      <p:sp>
        <p:nvSpPr>
          <p:cNvPr id="11" name="Segnaposto piè di pagina 3">
            <a:extLst>
              <a:ext uri="{FF2B5EF4-FFF2-40B4-BE49-F238E27FC236}">
                <a16:creationId xmlns:a16="http://schemas.microsoft.com/office/drawing/2014/main" id="{0D182817-1A4F-4ADD-8F47-1F2387444DD5}"/>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377534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51285" y="3211192"/>
            <a:ext cx="16018550" cy="5414499"/>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a:t>L’Assegno Unico Universale</a:t>
            </a:r>
            <a:endParaRPr lang="en-US" dirty="0"/>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787236" y="3211192"/>
            <a:ext cx="15123918" cy="5086647"/>
          </a:xfrm>
        </p:spPr>
        <p:txBody>
          <a:bodyPr/>
          <a:lstStyle/>
          <a:p>
            <a:pPr marL="342900" indent="-342900">
              <a:lnSpc>
                <a:spcPct val="100000"/>
              </a:lnSpc>
              <a:spcBef>
                <a:spcPts val="0"/>
              </a:spcBef>
              <a:buFont typeface="Arial" panose="020B0604020202020204" pitchFamily="34" charset="0"/>
              <a:buChar char="•"/>
            </a:pPr>
            <a:endParaRPr lang="it-IT" sz="2400" dirty="0">
              <a:latin typeface="Titillium Web" panose="00000500000000000000" pitchFamily="2" charset="0"/>
              <a:cs typeface="Times New Roman" panose="02020603050405020304" pitchFamily="18" charset="0"/>
            </a:endParaRPr>
          </a:p>
          <a:p>
            <a:pPr>
              <a:lnSpc>
                <a:spcPct val="100000"/>
              </a:lnSpc>
              <a:spcBef>
                <a:spcPts val="0"/>
              </a:spcBef>
            </a:pPr>
            <a:r>
              <a:rPr lang="it-IT" sz="2400" dirty="0">
                <a:latin typeface="Titillium Web" panose="00000500000000000000" pitchFamily="2" charset="0"/>
                <a:cs typeface="Times New Roman" panose="02020603050405020304" pitchFamily="18" charset="0"/>
              </a:rPr>
              <a:t>A decorrere dal 1° gennaio 2023 l'Assegno Unico e Universale (AUU) è stato rivisto negli importi, con un incremento</a:t>
            </a:r>
          </a:p>
          <a:p>
            <a:pPr marL="342900" indent="-34290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del 50% per le famiglie con figli di età inferiore a un anno ;</a:t>
            </a:r>
          </a:p>
          <a:p>
            <a:pPr marL="342900" lvl="0" indent="-34290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del 50% per le famiglie composte da 3 o più figli, per ciascun figlio in età compresa tra 1 e 3 anni, con ISEE pari o inferiore a 40.000 euro.</a:t>
            </a:r>
          </a:p>
          <a:p>
            <a:pPr marL="342900" lvl="0" indent="-34290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del 50% per le famiglie con 4 o più figli.</a:t>
            </a:r>
          </a:p>
          <a:p>
            <a:pPr lvl="0">
              <a:lnSpc>
                <a:spcPct val="100000"/>
              </a:lnSpc>
              <a:spcBef>
                <a:spcPts val="0"/>
              </a:spcBef>
            </a:pPr>
            <a:endParaRPr lang="it-IT" sz="2400" dirty="0">
              <a:latin typeface="Titillium Web" panose="00000500000000000000" pitchFamily="2" charset="0"/>
              <a:cs typeface="Times New Roman" panose="02020603050405020304" pitchFamily="18" charset="0"/>
            </a:endParaRPr>
          </a:p>
          <a:p>
            <a:pPr lvl="0">
              <a:lnSpc>
                <a:spcPct val="100000"/>
              </a:lnSpc>
              <a:spcBef>
                <a:spcPts val="0"/>
              </a:spcBef>
            </a:pPr>
            <a:r>
              <a:rPr lang="it-IT" sz="2400" dirty="0">
                <a:latin typeface="Titillium Web" panose="00000500000000000000" pitchFamily="2" charset="0"/>
                <a:cs typeface="Times New Roman" panose="02020603050405020304" pitchFamily="18" charset="0"/>
              </a:rPr>
              <a:t>Confermate e rese strutturali le maggiorazioni dell'assegno unico per le famiglie con minori disabili nel nucleo che vedranno prorogato anche l'importo aggiuntivo di 120 euro sull'assegno mensile, maggiorazione prevista per i nuclei con ISEE non superiore a 25.000 euro e percezione di ANF nel 2021. </a:t>
            </a: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970078"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6</a:t>
            </a:fld>
            <a:endParaRPr lang="it-IT"/>
          </a:p>
        </p:txBody>
      </p:sp>
      <p:sp>
        <p:nvSpPr>
          <p:cNvPr id="11" name="Segnaposto piè di pagina 3">
            <a:extLst>
              <a:ext uri="{FF2B5EF4-FFF2-40B4-BE49-F238E27FC236}">
                <a16:creationId xmlns:a16="http://schemas.microsoft.com/office/drawing/2014/main" id="{B9580DD0-0CCF-4391-8591-F64D95FE91FD}"/>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275397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4"/>
            <a:ext cx="16018550" cy="5414499"/>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a:xfrm>
            <a:off x="1351285" y="1645041"/>
            <a:ext cx="16018550" cy="1336923"/>
          </a:xfrm>
        </p:spPr>
        <p:txBody>
          <a:bodyPr/>
          <a:lstStyle/>
          <a:p>
            <a:r>
              <a:rPr lang="en-US" dirty="0" err="1"/>
              <a:t>Politiche</a:t>
            </a:r>
            <a:r>
              <a:rPr lang="en-US" dirty="0"/>
              <a:t> per la </a:t>
            </a:r>
            <a:r>
              <a:rPr lang="en-US" dirty="0" err="1"/>
              <a:t>conciliazione</a:t>
            </a:r>
            <a:r>
              <a:rPr lang="en-US" dirty="0"/>
              <a:t> </a:t>
            </a:r>
            <a:r>
              <a:rPr lang="en-US" dirty="0" err="1"/>
              <a:t>dei</a:t>
            </a:r>
            <a:r>
              <a:rPr lang="en-US" dirty="0"/>
              <a:t> tempi di </a:t>
            </a:r>
            <a:r>
              <a:rPr lang="en-US" dirty="0" err="1"/>
              <a:t>lavoro</a:t>
            </a:r>
            <a:endParaRPr lang="en-US" dirty="0"/>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539045"/>
            <a:ext cx="15346338" cy="4758794"/>
          </a:xfrm>
        </p:spPr>
        <p:txBody>
          <a:bodyPr/>
          <a:lstStyle/>
          <a:p>
            <a:pPr>
              <a:lnSpc>
                <a:spcPct val="100000"/>
              </a:lnSpc>
              <a:spcBef>
                <a:spcPts val="0"/>
              </a:spcBef>
            </a:pPr>
            <a:r>
              <a:rPr lang="it-IT" sz="2400" dirty="0">
                <a:latin typeface="Titillium Web" panose="00000500000000000000" pitchFamily="2" charset="0"/>
                <a:cs typeface="Times New Roman" panose="02020603050405020304" pitchFamily="18" charset="0"/>
              </a:rPr>
              <a:t>L’obiettivo di favorire la conciliazione dei tempi di lavoro è demandato a politiche più specifiche:</a:t>
            </a:r>
          </a:p>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a:p>
            <a:pPr marL="342900" indent="-34290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i congedi a favore dei genitori, </a:t>
            </a:r>
          </a:p>
          <a:p>
            <a:pPr marL="342900" indent="-342900">
              <a:lnSpc>
                <a:spcPct val="100000"/>
              </a:lnSpc>
              <a:spcBef>
                <a:spcPts val="0"/>
              </a:spcBef>
              <a:buFont typeface="Arial" panose="020B0604020202020204" pitchFamily="34" charset="0"/>
              <a:buChar char="•"/>
            </a:pPr>
            <a:r>
              <a:rPr lang="it-IT" sz="2400" dirty="0">
                <a:latin typeface="Titillium Web" panose="00000500000000000000" pitchFamily="2" charset="0"/>
                <a:cs typeface="Times New Roman" panose="02020603050405020304" pitchFamily="18" charset="0"/>
              </a:rPr>
              <a:t>la promozione dei servizi di cura dell’infanzia e dei soggetti non autosufficienti</a:t>
            </a:r>
          </a:p>
          <a:p>
            <a:pPr>
              <a:lnSpc>
                <a:spcPct val="100000"/>
              </a:lnSpc>
              <a:spcBef>
                <a:spcPts val="0"/>
              </a:spcBef>
            </a:pPr>
            <a:r>
              <a:rPr lang="it-IT" sz="2400" dirty="0">
                <a:latin typeface="Titillium Web" panose="00000500000000000000" pitchFamily="2" charset="0"/>
                <a:cs typeface="Times New Roman" panose="02020603050405020304" pitchFamily="18" charset="0"/>
              </a:rPr>
              <a:t> </a:t>
            </a:r>
          </a:p>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a:p>
            <a:pPr>
              <a:lnSpc>
                <a:spcPct val="100000"/>
              </a:lnSpc>
              <a:spcBef>
                <a:spcPts val="0"/>
              </a:spcBef>
            </a:pPr>
            <a:r>
              <a:rPr lang="it-IT" sz="2400" dirty="0">
                <a:latin typeface="Titillium Web" panose="00000500000000000000" pitchFamily="2" charset="0"/>
                <a:cs typeface="Times New Roman" panose="02020603050405020304" pitchFamily="18" charset="0"/>
              </a:rPr>
              <a:t>Relativamente all’area della genitorialità e dei congedi parentali il legislatore si è mosso nell’ottica di una maggiore condivisione dei compiti di cura dei figli, introducendo progressivamente alcune tutele anche in favore del padre, nonché prevedendo l’estensione delle misure già in essere per i genitori lavoratori dipendenti ad altre tipologie di lavoratori (ad esempio i parasubordinati). </a:t>
            </a:r>
          </a:p>
          <a:p>
            <a:pPr>
              <a:lnSpc>
                <a:spcPct val="100000"/>
              </a:lnSpc>
              <a:spcBef>
                <a:spcPts val="0"/>
              </a:spcBef>
            </a:pPr>
            <a:endParaRPr lang="it-IT" sz="4000" dirty="0">
              <a:latin typeface="Titillium Web" panose="00000500000000000000" pitchFamily="2" charset="0"/>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10219460"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7</a:t>
            </a:fld>
            <a:endParaRPr lang="it-IT"/>
          </a:p>
        </p:txBody>
      </p:sp>
      <p:sp>
        <p:nvSpPr>
          <p:cNvPr id="11" name="Segnaposto piè di pagina 3">
            <a:extLst>
              <a:ext uri="{FF2B5EF4-FFF2-40B4-BE49-F238E27FC236}">
                <a16:creationId xmlns:a16="http://schemas.microsoft.com/office/drawing/2014/main" id="{C0FC27A0-DFFA-4665-ABE9-68F6C27D8D92}"/>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155509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4"/>
            <a:ext cx="16018550" cy="5414499"/>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effectLst/>
                <a:latin typeface="Titillium Web" panose="00000500000000000000" pitchFamily="2" charset="0"/>
                <a:ea typeface="Calibri" panose="020F0502020204030204" pitchFamily="34" charset="0"/>
                <a:cs typeface="Times New Roman" panose="02020603050405020304" pitchFamily="18" charset="0"/>
              </a:rPr>
              <a:t>Congedo obbligatorio del padre</a:t>
            </a:r>
            <a:endParaRPr lang="en-US" dirty="0">
              <a:latin typeface="Titillium Web" panose="00000500000000000000" pitchFamily="2" charset="0"/>
            </a:endParaRP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539045"/>
            <a:ext cx="15346338" cy="4758794"/>
          </a:xfrm>
        </p:spPr>
        <p:txBody>
          <a:bodyPr/>
          <a:lstStyle/>
          <a:p>
            <a:pPr>
              <a:lnSpc>
                <a:spcPct val="100000"/>
              </a:lnSpc>
              <a:spcBef>
                <a:spcPts val="0"/>
              </a:spcBef>
            </a:pPr>
            <a:r>
              <a:rPr lang="it-IT" sz="2400" dirty="0">
                <a:latin typeface="Titillium Web" panose="00000500000000000000" pitchFamily="2" charset="0"/>
                <a:cs typeface="Times New Roman" panose="02020603050405020304" pitchFamily="18" charset="0"/>
              </a:rPr>
              <a:t>Il congedo obbligatorio per il padre lavoratore dipendente (c.d. congedo di paternità), anche adottivo e affidatario, è stato introdotto in via sperimentale per gli anni 2013- 2015 con la Legge n. 92 del 28 giugno 2012.</a:t>
            </a:r>
          </a:p>
          <a:p>
            <a:pPr>
              <a:lnSpc>
                <a:spcPct val="100000"/>
              </a:lnSpc>
              <a:spcBef>
                <a:spcPts val="0"/>
              </a:spcBef>
            </a:pPr>
            <a:r>
              <a:rPr lang="it-IT" sz="2400" dirty="0">
                <a:latin typeface="Titillium Web" panose="00000500000000000000" pitchFamily="2" charset="0"/>
                <a:cs typeface="Times New Roman" panose="02020603050405020304" pitchFamily="18" charset="0"/>
              </a:rPr>
              <a:t>La durata del congedo di paternità obbligatorio, inizialmente fissata ad un solo giorno, è stata, con le diverse proroghe della misura, estesa a 2 (per l’anno 2017), 4 (per il 2018), 5 (per il 2019), 7 (per il 2020) e 10 giorni (per il 2021).</a:t>
            </a:r>
          </a:p>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a:p>
            <a:pPr>
              <a:lnSpc>
                <a:spcPct val="100000"/>
              </a:lnSpc>
              <a:spcBef>
                <a:spcPts val="0"/>
              </a:spcBef>
            </a:pPr>
            <a:r>
              <a:rPr lang="it-IT" sz="2400" dirty="0">
                <a:latin typeface="Titillium Web" panose="00000500000000000000" pitchFamily="2" charset="0"/>
                <a:cs typeface="Times New Roman" panose="02020603050405020304" pitchFamily="18" charset="0"/>
              </a:rPr>
              <a:t>La Legge di bilancio 2022 (Legge n. 234/2021) ha reso strutturale il congedo di paternità obbligatorio, anche in ottemperanza alla nuova Direttiva UE 2019/1158 sull’equilibrio tra attività professionale e vita familiare che ha introdotto il congedo di paternità nell’ordinamento europeo.</a:t>
            </a:r>
          </a:p>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a:p>
            <a:pPr>
              <a:lnSpc>
                <a:spcPct val="100000"/>
              </a:lnSpc>
              <a:spcBef>
                <a:spcPts val="0"/>
              </a:spcBef>
            </a:pPr>
            <a:r>
              <a:rPr lang="it-IT" sz="2400" dirty="0">
                <a:latin typeface="Titillium Web" panose="00000500000000000000" pitchFamily="2" charset="0"/>
                <a:cs typeface="Times New Roman" panose="02020603050405020304" pitchFamily="18" charset="0"/>
              </a:rPr>
              <a:t>Il Decreto legislativo numero 105/2022, in vigore dallo scorso 13 agosto, ha introdotto all’interno del Testo Unico (</a:t>
            </a:r>
            <a:r>
              <a:rPr lang="it-IT" sz="2400" dirty="0" err="1">
                <a:latin typeface="Titillium Web" panose="00000500000000000000" pitchFamily="2" charset="0"/>
                <a:cs typeface="Times New Roman" panose="02020603050405020304" pitchFamily="18" charset="0"/>
              </a:rPr>
              <a:t>D.Lgs.</a:t>
            </a:r>
            <a:r>
              <a:rPr lang="it-IT" sz="2400" dirty="0">
                <a:latin typeface="Titillium Web" panose="00000500000000000000" pitchFamily="2" charset="0"/>
                <a:cs typeface="Times New Roman" panose="02020603050405020304" pitchFamily="18" charset="0"/>
              </a:rPr>
              <a:t> numero 151/2001) l’articolo 27-bis “Congedo di paternità obbligatorio”. Il nuovo articolo 27-bis del Testo Unico riconosce, in favore del padre lavoratore, il diritto di assentarsi dal lavoro “per un periodo di dieci giorni lavorativi, non frazionabili ad ore, da utilizzare anche in via non continuativa” .</a:t>
            </a:r>
          </a:p>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665278"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8</a:t>
            </a:fld>
            <a:endParaRPr lang="it-IT"/>
          </a:p>
        </p:txBody>
      </p:sp>
      <p:sp>
        <p:nvSpPr>
          <p:cNvPr id="11" name="Segnaposto piè di pagina 3">
            <a:extLst>
              <a:ext uri="{FF2B5EF4-FFF2-40B4-BE49-F238E27FC236}">
                <a16:creationId xmlns:a16="http://schemas.microsoft.com/office/drawing/2014/main" id="{D3A67366-DBCD-4769-968E-C17CD0FE7646}"/>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401755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2864461A-31AB-719E-3E79-739AC68C7376}"/>
              </a:ext>
            </a:extLst>
          </p:cNvPr>
          <p:cNvSpPr/>
          <p:nvPr/>
        </p:nvSpPr>
        <p:spPr>
          <a:xfrm>
            <a:off x="1376846" y="3279124"/>
            <a:ext cx="16018550" cy="5414499"/>
          </a:xfrm>
          <a:prstGeom prst="roundRect">
            <a:avLst>
              <a:gd name="adj" fmla="val 6771"/>
            </a:avLst>
          </a:prstGeom>
          <a:solidFill>
            <a:srgbClr val="DBE4F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7">
            <a:extLst>
              <a:ext uri="{FF2B5EF4-FFF2-40B4-BE49-F238E27FC236}">
                <a16:creationId xmlns:a16="http://schemas.microsoft.com/office/drawing/2014/main" id="{AC2E9BC0-267E-19A6-ECF0-5EBFA86FF2DE}"/>
              </a:ext>
            </a:extLst>
          </p:cNvPr>
          <p:cNvSpPr>
            <a:spLocks noGrp="1"/>
          </p:cNvSpPr>
          <p:nvPr>
            <p:ph type="title"/>
          </p:nvPr>
        </p:nvSpPr>
        <p:spPr/>
        <p:txBody>
          <a:bodyPr/>
          <a:lstStyle/>
          <a:p>
            <a:r>
              <a:rPr lang="it-IT" dirty="0">
                <a:effectLst/>
                <a:latin typeface="Titillium Web" panose="00000500000000000000" pitchFamily="2" charset="0"/>
                <a:ea typeface="Calibri" panose="020F0502020204030204" pitchFamily="34" charset="0"/>
                <a:cs typeface="Times New Roman" panose="02020603050405020304" pitchFamily="18" charset="0"/>
              </a:rPr>
              <a:t>Congedo obbligatorio del padre</a:t>
            </a:r>
            <a:endParaRPr lang="en-US" dirty="0">
              <a:latin typeface="Titillium Web" panose="00000500000000000000" pitchFamily="2" charset="0"/>
            </a:endParaRPr>
          </a:p>
        </p:txBody>
      </p:sp>
      <p:sp>
        <p:nvSpPr>
          <p:cNvPr id="10" name="Segnaposto testo 9">
            <a:extLst>
              <a:ext uri="{FF2B5EF4-FFF2-40B4-BE49-F238E27FC236}">
                <a16:creationId xmlns:a16="http://schemas.microsoft.com/office/drawing/2014/main" id="{5F3B06B0-E76D-21D6-535D-556D60806ABF}"/>
              </a:ext>
            </a:extLst>
          </p:cNvPr>
          <p:cNvSpPr>
            <a:spLocks noGrp="1"/>
          </p:cNvSpPr>
          <p:nvPr>
            <p:ph type="body" sz="quarter" idx="14"/>
          </p:nvPr>
        </p:nvSpPr>
        <p:spPr>
          <a:xfrm>
            <a:off x="1564816" y="3539044"/>
            <a:ext cx="15346338" cy="4995355"/>
          </a:xfrm>
        </p:spPr>
        <p:txBody>
          <a:bodyPr/>
          <a:lstStyle/>
          <a:p>
            <a:pPr>
              <a:lnSpc>
                <a:spcPct val="107000"/>
              </a:lnSpc>
              <a:spcAft>
                <a:spcPts val="800"/>
              </a:spcAft>
            </a:pPr>
            <a:r>
              <a:rPr lang="it-IT" sz="2400" dirty="0">
                <a:latin typeface="Titillium Web" panose="00000500000000000000" pitchFamily="2" charset="0"/>
                <a:cs typeface="Times New Roman" panose="02020603050405020304" pitchFamily="18" charset="0"/>
              </a:rPr>
              <a:t>Il congedo può essere fruito a partire dai due mesi prima la data presunta del parto ed entro i cinque mesi successivi.</a:t>
            </a:r>
          </a:p>
          <a:p>
            <a:pPr>
              <a:lnSpc>
                <a:spcPct val="107000"/>
              </a:lnSpc>
              <a:spcAft>
                <a:spcPts val="800"/>
              </a:spcAft>
            </a:pPr>
            <a:r>
              <a:rPr lang="it-IT" sz="2400" dirty="0">
                <a:latin typeface="Titillium Web" panose="00000500000000000000" pitchFamily="2" charset="0"/>
                <a:cs typeface="Times New Roman" panose="02020603050405020304" pitchFamily="18" charset="0"/>
              </a:rPr>
              <a:t>Per tutto il periodo di congedo di paternità obbligatorio, spetta un’indennità giornaliera a carico dell’Inps pari al 100% della retribuzione.</a:t>
            </a:r>
          </a:p>
          <a:p>
            <a:pPr fontAlgn="base">
              <a:spcAft>
                <a:spcPts val="2230"/>
              </a:spcAft>
            </a:pPr>
            <a:r>
              <a:rPr lang="it-IT" sz="2400" dirty="0">
                <a:latin typeface="Titillium Web" panose="00000500000000000000" pitchFamily="2" charset="0"/>
                <a:cs typeface="Times New Roman" panose="02020603050405020304" pitchFamily="18" charset="0"/>
              </a:rPr>
              <a:t>Con circolare 32/2023 l’INPS recepisce le novità introdotte dal D. Lgs 105/2022 e riconosce il diritto alla </a:t>
            </a:r>
            <a:r>
              <a:rPr lang="it-IT" sz="2400" dirty="0" err="1">
                <a:latin typeface="Titillium Web" panose="00000500000000000000" pitchFamily="2" charset="0"/>
                <a:cs typeface="Times New Roman" panose="02020603050405020304" pitchFamily="18" charset="0"/>
              </a:rPr>
              <a:t>NASpI</a:t>
            </a:r>
            <a:r>
              <a:rPr lang="it-IT" sz="2400" dirty="0">
                <a:latin typeface="Titillium Web" panose="00000500000000000000" pitchFamily="2" charset="0"/>
                <a:cs typeface="Times New Roman" panose="02020603050405020304" pitchFamily="18" charset="0"/>
              </a:rPr>
              <a:t> per il lavoratore padre a seguito di dimissioni nel periodo tutelato, ossia per il lavoratore che si dimette volontariamente nel periodo protetto dopo aver fruito del congedo di paternità obbligatorio di 10 giorni.</a:t>
            </a:r>
          </a:p>
          <a:p>
            <a:pPr fontAlgn="base">
              <a:spcAft>
                <a:spcPts val="2230"/>
              </a:spcAft>
            </a:pPr>
            <a:r>
              <a:rPr lang="it-IT" sz="2400" dirty="0">
                <a:latin typeface="Titillium Web" panose="00000500000000000000" pitchFamily="2" charset="0"/>
                <a:cs typeface="Times New Roman" panose="02020603050405020304" pitchFamily="18" charset="0"/>
              </a:rPr>
              <a:t>Per legge, è vietato il licenziamento della madre sin dall’inizio del periodo di gravidanza e fino al termine dei periodi di interdizione dal lavoro, nonché fino al compimento di un anno di età del bambino. In caso di fruizione del congedo di paternità il divieto di licenziamento si applica anche al padre lavoratore per la durata del congedo e si estende fino al compimento di un anno di età del bambino. Pertanto in caso di dimissioni in questo periodo anche il lavoratore padre, al pari della lavoratrice, ha diritto ad accedere all’indennità di disoccupazione</a:t>
            </a:r>
          </a:p>
          <a:p>
            <a:pPr>
              <a:lnSpc>
                <a:spcPct val="107000"/>
              </a:lnSpc>
              <a:spcAft>
                <a:spcPts val="800"/>
              </a:spcAft>
            </a:pPr>
            <a:endParaRPr lang="it-IT" sz="2400" dirty="0">
              <a:latin typeface="Titillium Web" panose="00000500000000000000" pitchFamily="2" charset="0"/>
              <a:cs typeface="Times New Roman" panose="02020603050405020304" pitchFamily="18" charset="0"/>
            </a:endParaRPr>
          </a:p>
          <a:p>
            <a:pPr>
              <a:lnSpc>
                <a:spcPct val="100000"/>
              </a:lnSpc>
              <a:spcBef>
                <a:spcPts val="0"/>
              </a:spcBef>
            </a:pPr>
            <a:endParaRPr lang="it-IT" sz="2400" dirty="0">
              <a:latin typeface="Titillium Web" panose="00000500000000000000" pitchFamily="2" charset="0"/>
              <a:cs typeface="Times New Roman" panose="02020603050405020304" pitchFamily="18" charset="0"/>
            </a:endParaRPr>
          </a:p>
        </p:txBody>
      </p:sp>
      <p:sp>
        <p:nvSpPr>
          <p:cNvPr id="3" name="Segnaposto data 2">
            <a:extLst>
              <a:ext uri="{FF2B5EF4-FFF2-40B4-BE49-F238E27FC236}">
                <a16:creationId xmlns:a16="http://schemas.microsoft.com/office/drawing/2014/main" id="{FFBF81DC-ECFB-97A2-4E5A-385E458DB4BB}"/>
              </a:ext>
            </a:extLst>
          </p:cNvPr>
          <p:cNvSpPr>
            <a:spLocks noGrp="1"/>
          </p:cNvSpPr>
          <p:nvPr>
            <p:ph type="dt" sz="half" idx="24"/>
          </p:nvPr>
        </p:nvSpPr>
        <p:spPr>
          <a:xfrm>
            <a:off x="933449" y="704045"/>
            <a:ext cx="9554442" cy="547688"/>
          </a:xfrm>
        </p:spPr>
        <p:txBody>
          <a:bodyPr/>
          <a:lstStyle/>
          <a:p>
            <a:r>
              <a:rPr lang="it-IT" sz="1800" b="1" dirty="0">
                <a:effectLst/>
                <a:latin typeface="Titillium Web" panose="00000500000000000000" pitchFamily="2" charset="0"/>
                <a:ea typeface="Calibri" panose="020F0502020204030204" pitchFamily="34" charset="0"/>
              </a:rPr>
              <a:t>L’INPS e le politiche di sostegno alla famiglia e di promozione dell’occupazione femminile</a:t>
            </a:r>
          </a:p>
        </p:txBody>
      </p:sp>
      <p:sp>
        <p:nvSpPr>
          <p:cNvPr id="5" name="Segnaposto numero diapositiva 4">
            <a:extLst>
              <a:ext uri="{FF2B5EF4-FFF2-40B4-BE49-F238E27FC236}">
                <a16:creationId xmlns:a16="http://schemas.microsoft.com/office/drawing/2014/main" id="{5B034914-FE74-F6CD-72AC-7EA338A45779}"/>
              </a:ext>
            </a:extLst>
          </p:cNvPr>
          <p:cNvSpPr>
            <a:spLocks noGrp="1"/>
          </p:cNvSpPr>
          <p:nvPr>
            <p:ph type="sldNum" sz="quarter" idx="26"/>
          </p:nvPr>
        </p:nvSpPr>
        <p:spPr>
          <a:xfrm>
            <a:off x="787079" y="9085428"/>
            <a:ext cx="550797" cy="547688"/>
          </a:xfrm>
        </p:spPr>
        <p:txBody>
          <a:bodyPr/>
          <a:lstStyle/>
          <a:p>
            <a:fld id="{3E3B1CE7-D245-DD48-8BD0-A2EC0D09B938}" type="slidenum">
              <a:rPr lang="it-IT" smtClean="0"/>
              <a:pPr/>
              <a:t>9</a:t>
            </a:fld>
            <a:endParaRPr lang="it-IT"/>
          </a:p>
        </p:txBody>
      </p:sp>
      <p:sp>
        <p:nvSpPr>
          <p:cNvPr id="11" name="Segnaposto piè di pagina 3">
            <a:extLst>
              <a:ext uri="{FF2B5EF4-FFF2-40B4-BE49-F238E27FC236}">
                <a16:creationId xmlns:a16="http://schemas.microsoft.com/office/drawing/2014/main" id="{D3A67366-DBCD-4769-968E-C17CD0FE7646}"/>
              </a:ext>
            </a:extLst>
          </p:cNvPr>
          <p:cNvSpPr>
            <a:spLocks noGrp="1"/>
          </p:cNvSpPr>
          <p:nvPr>
            <p:ph type="ftr" sz="quarter" idx="25"/>
          </p:nvPr>
        </p:nvSpPr>
        <p:spPr>
          <a:xfrm>
            <a:off x="1550151" y="9086931"/>
            <a:ext cx="6172200" cy="547688"/>
          </a:xfrm>
        </p:spPr>
        <p:txBody>
          <a:bodyPr/>
          <a:lstStyle/>
          <a:p>
            <a:pPr algn="l">
              <a:lnSpc>
                <a:spcPts val="2700"/>
              </a:lnSpc>
            </a:pPr>
            <a:r>
              <a:rPr lang="en-US" b="1" dirty="0" err="1">
                <a:ea typeface="Titillium Web Bold" pitchFamily="34" charset="-122"/>
                <a:cs typeface="Titillium Web Bold" pitchFamily="34" charset="-120"/>
              </a:rPr>
              <a:t>Direzione</a:t>
            </a:r>
            <a:r>
              <a:rPr lang="en-US" b="1" dirty="0">
                <a:ea typeface="Titillium Web Bold" pitchFamily="34" charset="-122"/>
                <a:cs typeface="Titillium Web Bold" pitchFamily="34" charset="-120"/>
              </a:rPr>
              <a:t> </a:t>
            </a:r>
            <a:r>
              <a:rPr lang="en-US" b="1" dirty="0" err="1">
                <a:ea typeface="Titillium Web Bold" pitchFamily="34" charset="-122"/>
                <a:cs typeface="Titillium Web Bold" pitchFamily="34" charset="-120"/>
              </a:rPr>
              <a:t>provinciale</a:t>
            </a:r>
            <a:r>
              <a:rPr lang="en-US" b="1" dirty="0">
                <a:ea typeface="Titillium Web Bold" pitchFamily="34" charset="-122"/>
                <a:cs typeface="Titillium Web Bold" pitchFamily="34" charset="-120"/>
              </a:rPr>
              <a:t> di Rimini</a:t>
            </a:r>
            <a:endParaRPr lang="en-US" dirty="0"/>
          </a:p>
        </p:txBody>
      </p:sp>
    </p:spTree>
    <p:extLst>
      <p:ext uri="{BB962C8B-B14F-4D97-AF65-F5344CB8AC3E}">
        <p14:creationId xmlns:p14="http://schemas.microsoft.com/office/powerpoint/2010/main" val="1134150709"/>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ine interne">
  <a:themeElements>
    <a:clrScheme name="INPS Palet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2649</TotalTime>
  <Words>3153</Words>
  <Application>Microsoft Office PowerPoint</Application>
  <PresentationFormat>Personalizzato</PresentationFormat>
  <Paragraphs>171</Paragraphs>
  <Slides>19</Slides>
  <Notes>3</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19</vt:i4>
      </vt:variant>
    </vt:vector>
  </HeadingPairs>
  <TitlesOfParts>
    <vt:vector size="35" baseType="lpstr">
      <vt:lpstr>Roboto Mono Light</vt:lpstr>
      <vt:lpstr>Titillium Web</vt:lpstr>
      <vt:lpstr>Roboto Mono</vt:lpstr>
      <vt:lpstr>Lora</vt:lpstr>
      <vt:lpstr>Titillium Web Bold</vt:lpstr>
      <vt:lpstr>Titillium Web Regular</vt:lpstr>
      <vt:lpstr>Lora Regular</vt:lpstr>
      <vt:lpstr>Lora SemiBold</vt:lpstr>
      <vt:lpstr>Arial</vt:lpstr>
      <vt:lpstr>Verdana</vt:lpstr>
      <vt:lpstr>Titillium Web SemiBold</vt:lpstr>
      <vt:lpstr>inherit</vt:lpstr>
      <vt:lpstr>Calibri</vt:lpstr>
      <vt:lpstr>Lora Medium</vt:lpstr>
      <vt:lpstr>Cover</vt:lpstr>
      <vt:lpstr>Pagine interne</vt:lpstr>
      <vt:lpstr>L’INPS e le politiche di sostegno alla famiglia e di promozione dell’occupazione femminile   </vt:lpstr>
      <vt:lpstr>Politiche di sostegno alla famiglia</vt:lpstr>
      <vt:lpstr>Politiche di sostegno alla famiglia</vt:lpstr>
      <vt:lpstr>L’Assegno Unico Universale</vt:lpstr>
      <vt:lpstr>L’Assegno Unico Universale</vt:lpstr>
      <vt:lpstr>L’Assegno Unico Universale</vt:lpstr>
      <vt:lpstr>Politiche per la conciliazione dei tempi di lavoro</vt:lpstr>
      <vt:lpstr>Congedo obbligatorio del padre</vt:lpstr>
      <vt:lpstr>Congedo obbligatorio del padre</vt:lpstr>
      <vt:lpstr>Congedo facoltativo del padre</vt:lpstr>
      <vt:lpstr>Congedi parentali</vt:lpstr>
      <vt:lpstr>Congedi parentali</vt:lpstr>
      <vt:lpstr>Congedi parentali</vt:lpstr>
      <vt:lpstr>L’uso dei congedi e dei permessi per la cura dei familiari con disabilità</vt:lpstr>
      <vt:lpstr>Reddito di libertà</vt:lpstr>
      <vt:lpstr>Bonus asilo nido e forme di supporto presso la propria abitazione</vt:lpstr>
      <vt:lpstr>Incentivi per l’assunzione di donne</vt:lpstr>
      <vt:lpstr>Incentivi per l’assunzione di donne</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Casanova Danila</cp:lastModifiedBy>
  <cp:revision>83</cp:revision>
  <dcterms:created xsi:type="dcterms:W3CDTF">2023-02-14T10:57:30Z</dcterms:created>
  <dcterms:modified xsi:type="dcterms:W3CDTF">2023-04-26T20:00:18Z</dcterms:modified>
</cp:coreProperties>
</file>